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01" r:id="rId2"/>
    <p:sldId id="303" r:id="rId3"/>
    <p:sldId id="302" r:id="rId4"/>
    <p:sldId id="300" r:id="rId5"/>
    <p:sldId id="304" r:id="rId6"/>
    <p:sldId id="305" r:id="rId7"/>
    <p:sldId id="306" r:id="rId8"/>
    <p:sldId id="307" r:id="rId9"/>
    <p:sldId id="30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F39"/>
    <a:srgbClr val="E6E6E6"/>
    <a:srgbClr val="FCB414"/>
    <a:srgbClr val="007A7D"/>
    <a:srgbClr val="CB1B4A"/>
    <a:srgbClr val="074D67"/>
    <a:srgbClr val="42AFB6"/>
    <a:srgbClr val="C2C9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 autoAdjust="0"/>
    <p:restoredTop sz="94669" autoAdjust="0"/>
  </p:normalViewPr>
  <p:slideViewPr>
    <p:cSldViewPr snapToGrid="0">
      <p:cViewPr varScale="1">
        <p:scale>
          <a:sx n="67" d="100"/>
          <a:sy n="67" d="100"/>
        </p:scale>
        <p:origin x="4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D51AB-0BA2-457D-89DF-3609284CB403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4FF79-2F07-4E9F-8B84-1A18C62B9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10/03/2019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CC7AB3-8B1C-4B6C-8EC3-4A4936EC219E}"/>
              </a:ext>
            </a:extLst>
          </p:cNvPr>
          <p:cNvSpPr/>
          <p:nvPr/>
        </p:nvSpPr>
        <p:spPr>
          <a:xfrm>
            <a:off x="3193312" y="2644170"/>
            <a:ext cx="58053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PROBLEM?</a:t>
            </a:r>
          </a:p>
        </p:txBody>
      </p:sp>
      <p:pic>
        <p:nvPicPr>
          <p:cNvPr id="4" name="Picture 3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008209E4-17F3-4FF3-A376-B51F99553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19" y="1642080"/>
            <a:ext cx="3864761" cy="514350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30272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7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2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BLEMS">
            <a:hlinkClick r:id="" action="ppaction://media"/>
            <a:extLst>
              <a:ext uri="{FF2B5EF4-FFF2-40B4-BE49-F238E27FC236}">
                <a16:creationId xmlns:a16="http://schemas.microsoft.com/office/drawing/2014/main" id="{EC5F5310-1AC5-4243-82B7-4C2A8D7FB6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1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1">
            <a:hlinkClick r:id="" action="ppaction://media"/>
            <a:extLst>
              <a:ext uri="{FF2B5EF4-FFF2-40B4-BE49-F238E27FC236}">
                <a16:creationId xmlns:a16="http://schemas.microsoft.com/office/drawing/2014/main" id="{3D49D366-C05B-4909-AE83-99D022F2D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8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422497" y="649283"/>
            <a:ext cx="50593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CRB" panose="020B0604020202020204" pitchFamily="49" charset="0"/>
                <a:ea typeface="Noto Sans" panose="020B0502040504020204" pitchFamily="34"/>
                <a:cs typeface="Noto Sans" panose="020B0502040504020204" pitchFamily="34"/>
              </a:rPr>
              <a:t>WHAT IS POOL?</a:t>
            </a:r>
          </a:p>
        </p:txBody>
      </p:sp>
      <p:cxnSp>
        <p:nvCxnSpPr>
          <p:cNvPr id="217" name="Straight Connector 216"/>
          <p:cNvCxnSpPr>
            <a:cxnSpLocks/>
          </p:cNvCxnSpPr>
          <p:nvPr/>
        </p:nvCxnSpPr>
        <p:spPr>
          <a:xfrm>
            <a:off x="10170452" y="1767581"/>
            <a:ext cx="780696" cy="288757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cxnSpLocks/>
            <a:stCxn id="73" idx="7"/>
          </p:cNvCxnSpPr>
          <p:nvPr/>
        </p:nvCxnSpPr>
        <p:spPr>
          <a:xfrm flipV="1">
            <a:off x="10286391" y="1139724"/>
            <a:ext cx="369930" cy="365225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cxnSpLocks/>
            <a:stCxn id="139" idx="1"/>
            <a:endCxn id="200" idx="12"/>
          </p:cNvCxnSpPr>
          <p:nvPr/>
        </p:nvCxnSpPr>
        <p:spPr>
          <a:xfrm flipH="1" flipV="1">
            <a:off x="6870812" y="1864653"/>
            <a:ext cx="491721" cy="474889"/>
          </a:xfrm>
          <a:prstGeom prst="line">
            <a:avLst/>
          </a:prstGeom>
          <a:ln w="349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7947753" y="3955101"/>
            <a:ext cx="0" cy="2003995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 flipH="1" flipV="1">
            <a:off x="7038045" y="3459585"/>
            <a:ext cx="922719" cy="519706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8189672" y="3560706"/>
            <a:ext cx="0" cy="2706470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/>
            <a:stCxn id="142" idx="7"/>
            <a:endCxn id="208" idx="9"/>
          </p:cNvCxnSpPr>
          <p:nvPr/>
        </p:nvCxnSpPr>
        <p:spPr>
          <a:xfrm flipV="1">
            <a:off x="9190860" y="1807366"/>
            <a:ext cx="830351" cy="293068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515331" y="3560706"/>
            <a:ext cx="0" cy="2398391"/>
          </a:xfrm>
          <a:prstGeom prst="line">
            <a:avLst/>
          </a:prstGeom>
          <a:ln w="349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8510713" y="2439287"/>
            <a:ext cx="367552" cy="1144523"/>
          </a:xfrm>
          <a:prstGeom prst="line">
            <a:avLst/>
          </a:prstGeom>
          <a:ln w="349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840990" y="3560706"/>
            <a:ext cx="0" cy="178223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cxnSpLocks/>
          </p:cNvCxnSpPr>
          <p:nvPr/>
        </p:nvCxnSpPr>
        <p:spPr>
          <a:xfrm flipV="1">
            <a:off x="8836372" y="2864016"/>
            <a:ext cx="1111169" cy="70634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844317" y="5877336"/>
            <a:ext cx="206873" cy="2068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086236" y="6139804"/>
            <a:ext cx="206873" cy="2068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8414120" y="5872463"/>
            <a:ext cx="206873" cy="2068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8747319" y="5261081"/>
            <a:ext cx="206873" cy="2068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2" name="Straight Connector 151"/>
          <p:cNvCxnSpPr>
            <a:cxnSpLocks/>
            <a:stCxn id="142" idx="1"/>
          </p:cNvCxnSpPr>
          <p:nvPr/>
        </p:nvCxnSpPr>
        <p:spPr>
          <a:xfrm flipH="1" flipV="1">
            <a:off x="8086236" y="1330644"/>
            <a:ext cx="524914" cy="769790"/>
          </a:xfrm>
          <a:prstGeom prst="line">
            <a:avLst/>
          </a:prstGeom>
          <a:ln w="349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cxnSpLocks/>
            <a:stCxn id="142" idx="0"/>
          </p:cNvCxnSpPr>
          <p:nvPr/>
        </p:nvCxnSpPr>
        <p:spPr>
          <a:xfrm flipV="1">
            <a:off x="8901005" y="1276232"/>
            <a:ext cx="409917" cy="70340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/>
            <a:stCxn id="187" idx="11"/>
          </p:cNvCxnSpPr>
          <p:nvPr/>
        </p:nvCxnSpPr>
        <p:spPr>
          <a:xfrm>
            <a:off x="7687981" y="2739134"/>
            <a:ext cx="506213" cy="826387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CFF8FF-73F9-439E-AFF7-2E8B2958F911}"/>
              </a:ext>
            </a:extLst>
          </p:cNvPr>
          <p:cNvGrpSpPr/>
          <p:nvPr/>
        </p:nvGrpSpPr>
        <p:grpSpPr>
          <a:xfrm>
            <a:off x="8491088" y="1979640"/>
            <a:ext cx="819834" cy="824832"/>
            <a:chOff x="8491088" y="1979640"/>
            <a:chExt cx="819834" cy="824832"/>
          </a:xfrm>
        </p:grpSpPr>
        <p:sp>
          <p:nvSpPr>
            <p:cNvPr id="142" name="Oval 19">
              <a:extLst>
                <a:ext uri="{FF2B5EF4-FFF2-40B4-BE49-F238E27FC236}">
                  <a16:creationId xmlns:a16="http://schemas.microsoft.com/office/drawing/2014/main" id="{2900AD70-9DA8-47C4-9352-F6E4CB6E9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088" y="1979640"/>
              <a:ext cx="819834" cy="8248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5"/>
            <p:cNvSpPr>
              <a:spLocks noEditPoints="1"/>
            </p:cNvSpPr>
            <p:nvPr/>
          </p:nvSpPr>
          <p:spPr bwMode="auto">
            <a:xfrm>
              <a:off x="8654869" y="2162137"/>
              <a:ext cx="446792" cy="462413"/>
            </a:xfrm>
            <a:custGeom>
              <a:avLst/>
              <a:gdLst>
                <a:gd name="T0" fmla="*/ 1404 w 1513"/>
                <a:gd name="T1" fmla="*/ 0 h 1566"/>
                <a:gd name="T2" fmla="*/ 270 w 1513"/>
                <a:gd name="T3" fmla="*/ 0 h 1566"/>
                <a:gd name="T4" fmla="*/ 162 w 1513"/>
                <a:gd name="T5" fmla="*/ 109 h 1566"/>
                <a:gd name="T6" fmla="*/ 162 w 1513"/>
                <a:gd name="T7" fmla="*/ 305 h 1566"/>
                <a:gd name="T8" fmla="*/ 78 w 1513"/>
                <a:gd name="T9" fmla="*/ 305 h 1566"/>
                <a:gd name="T10" fmla="*/ 0 w 1513"/>
                <a:gd name="T11" fmla="*/ 383 h 1566"/>
                <a:gd name="T12" fmla="*/ 0 w 1513"/>
                <a:gd name="T13" fmla="*/ 421 h 1566"/>
                <a:gd name="T14" fmla="*/ 78 w 1513"/>
                <a:gd name="T15" fmla="*/ 499 h 1566"/>
                <a:gd name="T16" fmla="*/ 162 w 1513"/>
                <a:gd name="T17" fmla="*/ 499 h 1566"/>
                <a:gd name="T18" fmla="*/ 162 w 1513"/>
                <a:gd name="T19" fmla="*/ 686 h 1566"/>
                <a:gd name="T20" fmla="*/ 78 w 1513"/>
                <a:gd name="T21" fmla="*/ 686 h 1566"/>
                <a:gd name="T22" fmla="*/ 0 w 1513"/>
                <a:gd name="T23" fmla="*/ 764 h 1566"/>
                <a:gd name="T24" fmla="*/ 0 w 1513"/>
                <a:gd name="T25" fmla="*/ 802 h 1566"/>
                <a:gd name="T26" fmla="*/ 78 w 1513"/>
                <a:gd name="T27" fmla="*/ 880 h 1566"/>
                <a:gd name="T28" fmla="*/ 162 w 1513"/>
                <a:gd name="T29" fmla="*/ 880 h 1566"/>
                <a:gd name="T30" fmla="*/ 162 w 1513"/>
                <a:gd name="T31" fmla="*/ 1067 h 1566"/>
                <a:gd name="T32" fmla="*/ 78 w 1513"/>
                <a:gd name="T33" fmla="*/ 1067 h 1566"/>
                <a:gd name="T34" fmla="*/ 0 w 1513"/>
                <a:gd name="T35" fmla="*/ 1145 h 1566"/>
                <a:gd name="T36" fmla="*/ 0 w 1513"/>
                <a:gd name="T37" fmla="*/ 1183 h 1566"/>
                <a:gd name="T38" fmla="*/ 78 w 1513"/>
                <a:gd name="T39" fmla="*/ 1261 h 1566"/>
                <a:gd name="T40" fmla="*/ 162 w 1513"/>
                <a:gd name="T41" fmla="*/ 1261 h 1566"/>
                <a:gd name="T42" fmla="*/ 162 w 1513"/>
                <a:gd name="T43" fmla="*/ 1458 h 1566"/>
                <a:gd name="T44" fmla="*/ 270 w 1513"/>
                <a:gd name="T45" fmla="*/ 1566 h 1566"/>
                <a:gd name="T46" fmla="*/ 1404 w 1513"/>
                <a:gd name="T47" fmla="*/ 1566 h 1566"/>
                <a:gd name="T48" fmla="*/ 1513 w 1513"/>
                <a:gd name="T49" fmla="*/ 1458 h 1566"/>
                <a:gd name="T50" fmla="*/ 1513 w 1513"/>
                <a:gd name="T51" fmla="*/ 109 h 1566"/>
                <a:gd name="T52" fmla="*/ 1404 w 1513"/>
                <a:gd name="T53" fmla="*/ 0 h 1566"/>
                <a:gd name="T54" fmla="*/ 1259 w 1513"/>
                <a:gd name="T55" fmla="*/ 1177 h 1566"/>
                <a:gd name="T56" fmla="*/ 1211 w 1513"/>
                <a:gd name="T57" fmla="*/ 1224 h 1566"/>
                <a:gd name="T58" fmla="*/ 468 w 1513"/>
                <a:gd name="T59" fmla="*/ 1224 h 1566"/>
                <a:gd name="T60" fmla="*/ 421 w 1513"/>
                <a:gd name="T61" fmla="*/ 1177 h 1566"/>
                <a:gd name="T62" fmla="*/ 421 w 1513"/>
                <a:gd name="T63" fmla="*/ 1155 h 1566"/>
                <a:gd name="T64" fmla="*/ 494 w 1513"/>
                <a:gd name="T65" fmla="*/ 1008 h 1566"/>
                <a:gd name="T66" fmla="*/ 696 w 1513"/>
                <a:gd name="T67" fmla="*/ 884 h 1566"/>
                <a:gd name="T68" fmla="*/ 700 w 1513"/>
                <a:gd name="T69" fmla="*/ 878 h 1566"/>
                <a:gd name="T70" fmla="*/ 700 w 1513"/>
                <a:gd name="T71" fmla="*/ 796 h 1566"/>
                <a:gd name="T72" fmla="*/ 677 w 1513"/>
                <a:gd name="T73" fmla="*/ 731 h 1566"/>
                <a:gd name="T74" fmla="*/ 643 w 1513"/>
                <a:gd name="T75" fmla="*/ 672 h 1566"/>
                <a:gd name="T76" fmla="*/ 660 w 1513"/>
                <a:gd name="T77" fmla="*/ 602 h 1566"/>
                <a:gd name="T78" fmla="*/ 653 w 1513"/>
                <a:gd name="T79" fmla="*/ 576 h 1566"/>
                <a:gd name="T80" fmla="*/ 653 w 1513"/>
                <a:gd name="T81" fmla="*/ 494 h 1566"/>
                <a:gd name="T82" fmla="*/ 701 w 1513"/>
                <a:gd name="T83" fmla="*/ 410 h 1566"/>
                <a:gd name="T84" fmla="*/ 745 w 1513"/>
                <a:gd name="T85" fmla="*/ 373 h 1566"/>
                <a:gd name="T86" fmla="*/ 788 w 1513"/>
                <a:gd name="T87" fmla="*/ 351 h 1566"/>
                <a:gd name="T88" fmla="*/ 828 w 1513"/>
                <a:gd name="T89" fmla="*/ 344 h 1566"/>
                <a:gd name="T90" fmla="*/ 926 w 1513"/>
                <a:gd name="T91" fmla="*/ 364 h 1566"/>
                <a:gd name="T92" fmla="*/ 974 w 1513"/>
                <a:gd name="T93" fmla="*/ 409 h 1566"/>
                <a:gd name="T94" fmla="*/ 1027 w 1513"/>
                <a:gd name="T95" fmla="*/ 576 h 1566"/>
                <a:gd name="T96" fmla="*/ 1020 w 1513"/>
                <a:gd name="T97" fmla="*/ 602 h 1566"/>
                <a:gd name="T98" fmla="*/ 1037 w 1513"/>
                <a:gd name="T99" fmla="*/ 672 h 1566"/>
                <a:gd name="T100" fmla="*/ 1004 w 1513"/>
                <a:gd name="T101" fmla="*/ 731 h 1566"/>
                <a:gd name="T102" fmla="*/ 980 w 1513"/>
                <a:gd name="T103" fmla="*/ 796 h 1566"/>
                <a:gd name="T104" fmla="*/ 980 w 1513"/>
                <a:gd name="T105" fmla="*/ 878 h 1566"/>
                <a:gd name="T106" fmla="*/ 984 w 1513"/>
                <a:gd name="T107" fmla="*/ 884 h 1566"/>
                <a:gd name="T108" fmla="*/ 1186 w 1513"/>
                <a:gd name="T109" fmla="*/ 1008 h 1566"/>
                <a:gd name="T110" fmla="*/ 1260 w 1513"/>
                <a:gd name="T111" fmla="*/ 1155 h 1566"/>
                <a:gd name="T112" fmla="*/ 1260 w 1513"/>
                <a:gd name="T113" fmla="*/ 1177 h 1566"/>
                <a:gd name="T114" fmla="*/ 1259 w 1513"/>
                <a:gd name="T115" fmla="*/ 1177 h 1566"/>
                <a:gd name="T116" fmla="*/ 1259 w 1513"/>
                <a:gd name="T117" fmla="*/ 1177 h 1566"/>
                <a:gd name="T118" fmla="*/ 1259 w 1513"/>
                <a:gd name="T119" fmla="*/ 1177 h 1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13" h="1566">
                  <a:moveTo>
                    <a:pt x="1404" y="0"/>
                  </a:moveTo>
                  <a:cubicBezTo>
                    <a:pt x="270" y="0"/>
                    <a:pt x="270" y="0"/>
                    <a:pt x="270" y="0"/>
                  </a:cubicBezTo>
                  <a:cubicBezTo>
                    <a:pt x="210" y="0"/>
                    <a:pt x="162" y="49"/>
                    <a:pt x="162" y="109"/>
                  </a:cubicBezTo>
                  <a:cubicBezTo>
                    <a:pt x="162" y="305"/>
                    <a:pt x="162" y="305"/>
                    <a:pt x="162" y="305"/>
                  </a:cubicBezTo>
                  <a:cubicBezTo>
                    <a:pt x="78" y="305"/>
                    <a:pt x="78" y="305"/>
                    <a:pt x="78" y="305"/>
                  </a:cubicBezTo>
                  <a:cubicBezTo>
                    <a:pt x="35" y="305"/>
                    <a:pt x="0" y="340"/>
                    <a:pt x="0" y="383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0" y="464"/>
                    <a:pt x="35" y="499"/>
                    <a:pt x="78" y="499"/>
                  </a:cubicBezTo>
                  <a:cubicBezTo>
                    <a:pt x="162" y="499"/>
                    <a:pt x="162" y="499"/>
                    <a:pt x="162" y="499"/>
                  </a:cubicBezTo>
                  <a:cubicBezTo>
                    <a:pt x="162" y="686"/>
                    <a:pt x="162" y="686"/>
                    <a:pt x="162" y="686"/>
                  </a:cubicBezTo>
                  <a:cubicBezTo>
                    <a:pt x="78" y="686"/>
                    <a:pt x="78" y="686"/>
                    <a:pt x="78" y="686"/>
                  </a:cubicBezTo>
                  <a:cubicBezTo>
                    <a:pt x="35" y="686"/>
                    <a:pt x="0" y="721"/>
                    <a:pt x="0" y="764"/>
                  </a:cubicBezTo>
                  <a:cubicBezTo>
                    <a:pt x="0" y="802"/>
                    <a:pt x="0" y="802"/>
                    <a:pt x="0" y="802"/>
                  </a:cubicBezTo>
                  <a:cubicBezTo>
                    <a:pt x="0" y="845"/>
                    <a:pt x="35" y="880"/>
                    <a:pt x="78" y="880"/>
                  </a:cubicBezTo>
                  <a:cubicBezTo>
                    <a:pt x="162" y="880"/>
                    <a:pt x="162" y="880"/>
                    <a:pt x="162" y="880"/>
                  </a:cubicBezTo>
                  <a:cubicBezTo>
                    <a:pt x="162" y="1067"/>
                    <a:pt x="162" y="1067"/>
                    <a:pt x="162" y="1067"/>
                  </a:cubicBezTo>
                  <a:cubicBezTo>
                    <a:pt x="78" y="1067"/>
                    <a:pt x="78" y="1067"/>
                    <a:pt x="78" y="1067"/>
                  </a:cubicBezTo>
                  <a:cubicBezTo>
                    <a:pt x="35" y="1067"/>
                    <a:pt x="0" y="1102"/>
                    <a:pt x="0" y="1145"/>
                  </a:cubicBezTo>
                  <a:cubicBezTo>
                    <a:pt x="0" y="1183"/>
                    <a:pt x="0" y="1183"/>
                    <a:pt x="0" y="1183"/>
                  </a:cubicBezTo>
                  <a:cubicBezTo>
                    <a:pt x="0" y="1227"/>
                    <a:pt x="35" y="1261"/>
                    <a:pt x="78" y="1261"/>
                  </a:cubicBezTo>
                  <a:cubicBezTo>
                    <a:pt x="162" y="1261"/>
                    <a:pt x="162" y="1261"/>
                    <a:pt x="162" y="1261"/>
                  </a:cubicBezTo>
                  <a:cubicBezTo>
                    <a:pt x="162" y="1458"/>
                    <a:pt x="162" y="1458"/>
                    <a:pt x="162" y="1458"/>
                  </a:cubicBezTo>
                  <a:cubicBezTo>
                    <a:pt x="162" y="1518"/>
                    <a:pt x="210" y="1566"/>
                    <a:pt x="270" y="1566"/>
                  </a:cubicBezTo>
                  <a:cubicBezTo>
                    <a:pt x="1404" y="1566"/>
                    <a:pt x="1404" y="1566"/>
                    <a:pt x="1404" y="1566"/>
                  </a:cubicBezTo>
                  <a:cubicBezTo>
                    <a:pt x="1464" y="1566"/>
                    <a:pt x="1513" y="1518"/>
                    <a:pt x="1513" y="1458"/>
                  </a:cubicBezTo>
                  <a:cubicBezTo>
                    <a:pt x="1513" y="109"/>
                    <a:pt x="1513" y="109"/>
                    <a:pt x="1513" y="109"/>
                  </a:cubicBezTo>
                  <a:cubicBezTo>
                    <a:pt x="1513" y="49"/>
                    <a:pt x="1464" y="0"/>
                    <a:pt x="1404" y="0"/>
                  </a:cubicBezTo>
                  <a:close/>
                  <a:moveTo>
                    <a:pt x="1259" y="1177"/>
                  </a:moveTo>
                  <a:cubicBezTo>
                    <a:pt x="1259" y="1203"/>
                    <a:pt x="1237" y="1224"/>
                    <a:pt x="1211" y="1224"/>
                  </a:cubicBezTo>
                  <a:cubicBezTo>
                    <a:pt x="468" y="1224"/>
                    <a:pt x="468" y="1224"/>
                    <a:pt x="468" y="1224"/>
                  </a:cubicBezTo>
                  <a:cubicBezTo>
                    <a:pt x="442" y="1224"/>
                    <a:pt x="421" y="1203"/>
                    <a:pt x="421" y="1177"/>
                  </a:cubicBezTo>
                  <a:cubicBezTo>
                    <a:pt x="421" y="1155"/>
                    <a:pt x="421" y="1155"/>
                    <a:pt x="421" y="1155"/>
                  </a:cubicBezTo>
                  <a:cubicBezTo>
                    <a:pt x="421" y="1097"/>
                    <a:pt x="448" y="1043"/>
                    <a:pt x="494" y="1008"/>
                  </a:cubicBezTo>
                  <a:cubicBezTo>
                    <a:pt x="587" y="939"/>
                    <a:pt x="676" y="894"/>
                    <a:pt x="696" y="884"/>
                  </a:cubicBezTo>
                  <a:cubicBezTo>
                    <a:pt x="699" y="883"/>
                    <a:pt x="700" y="881"/>
                    <a:pt x="700" y="878"/>
                  </a:cubicBezTo>
                  <a:cubicBezTo>
                    <a:pt x="700" y="796"/>
                    <a:pt x="700" y="796"/>
                    <a:pt x="700" y="796"/>
                  </a:cubicBezTo>
                  <a:cubicBezTo>
                    <a:pt x="688" y="775"/>
                    <a:pt x="680" y="752"/>
                    <a:pt x="677" y="731"/>
                  </a:cubicBezTo>
                  <a:cubicBezTo>
                    <a:pt x="668" y="731"/>
                    <a:pt x="656" y="718"/>
                    <a:pt x="643" y="672"/>
                  </a:cubicBezTo>
                  <a:cubicBezTo>
                    <a:pt x="625" y="610"/>
                    <a:pt x="644" y="600"/>
                    <a:pt x="660" y="602"/>
                  </a:cubicBezTo>
                  <a:cubicBezTo>
                    <a:pt x="657" y="593"/>
                    <a:pt x="654" y="585"/>
                    <a:pt x="653" y="576"/>
                  </a:cubicBezTo>
                  <a:cubicBezTo>
                    <a:pt x="647" y="547"/>
                    <a:pt x="646" y="520"/>
                    <a:pt x="653" y="494"/>
                  </a:cubicBezTo>
                  <a:cubicBezTo>
                    <a:pt x="661" y="459"/>
                    <a:pt x="680" y="431"/>
                    <a:pt x="701" y="410"/>
                  </a:cubicBezTo>
                  <a:cubicBezTo>
                    <a:pt x="714" y="396"/>
                    <a:pt x="729" y="383"/>
                    <a:pt x="745" y="373"/>
                  </a:cubicBezTo>
                  <a:cubicBezTo>
                    <a:pt x="758" y="364"/>
                    <a:pt x="773" y="356"/>
                    <a:pt x="788" y="351"/>
                  </a:cubicBezTo>
                  <a:cubicBezTo>
                    <a:pt x="801" y="347"/>
                    <a:pt x="814" y="344"/>
                    <a:pt x="828" y="344"/>
                  </a:cubicBezTo>
                  <a:cubicBezTo>
                    <a:pt x="871" y="340"/>
                    <a:pt x="903" y="351"/>
                    <a:pt x="926" y="364"/>
                  </a:cubicBezTo>
                  <a:cubicBezTo>
                    <a:pt x="961" y="384"/>
                    <a:pt x="974" y="409"/>
                    <a:pt x="974" y="409"/>
                  </a:cubicBezTo>
                  <a:cubicBezTo>
                    <a:pt x="974" y="409"/>
                    <a:pt x="1054" y="415"/>
                    <a:pt x="1027" y="576"/>
                  </a:cubicBezTo>
                  <a:cubicBezTo>
                    <a:pt x="1026" y="585"/>
                    <a:pt x="1023" y="593"/>
                    <a:pt x="1020" y="602"/>
                  </a:cubicBezTo>
                  <a:cubicBezTo>
                    <a:pt x="1036" y="600"/>
                    <a:pt x="1055" y="610"/>
                    <a:pt x="1037" y="672"/>
                  </a:cubicBezTo>
                  <a:cubicBezTo>
                    <a:pt x="1025" y="718"/>
                    <a:pt x="1012" y="731"/>
                    <a:pt x="1004" y="731"/>
                  </a:cubicBezTo>
                  <a:cubicBezTo>
                    <a:pt x="1000" y="752"/>
                    <a:pt x="992" y="774"/>
                    <a:pt x="980" y="796"/>
                  </a:cubicBezTo>
                  <a:cubicBezTo>
                    <a:pt x="980" y="878"/>
                    <a:pt x="980" y="878"/>
                    <a:pt x="980" y="878"/>
                  </a:cubicBezTo>
                  <a:cubicBezTo>
                    <a:pt x="980" y="881"/>
                    <a:pt x="981" y="883"/>
                    <a:pt x="984" y="884"/>
                  </a:cubicBezTo>
                  <a:cubicBezTo>
                    <a:pt x="1004" y="894"/>
                    <a:pt x="1093" y="940"/>
                    <a:pt x="1186" y="1008"/>
                  </a:cubicBezTo>
                  <a:cubicBezTo>
                    <a:pt x="1233" y="1043"/>
                    <a:pt x="1260" y="1097"/>
                    <a:pt x="1260" y="1155"/>
                  </a:cubicBezTo>
                  <a:cubicBezTo>
                    <a:pt x="1260" y="1177"/>
                    <a:pt x="1260" y="1177"/>
                    <a:pt x="1260" y="1177"/>
                  </a:cubicBezTo>
                  <a:lnTo>
                    <a:pt x="1259" y="1177"/>
                  </a:lnTo>
                  <a:close/>
                  <a:moveTo>
                    <a:pt x="1259" y="1177"/>
                  </a:moveTo>
                  <a:cubicBezTo>
                    <a:pt x="1259" y="1177"/>
                    <a:pt x="1259" y="1177"/>
                    <a:pt x="1259" y="117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801FC9-FC43-45EE-8FAF-145B704620C2}"/>
              </a:ext>
            </a:extLst>
          </p:cNvPr>
          <p:cNvGrpSpPr/>
          <p:nvPr/>
        </p:nvGrpSpPr>
        <p:grpSpPr>
          <a:xfrm>
            <a:off x="9421529" y="2281197"/>
            <a:ext cx="1034162" cy="1042723"/>
            <a:chOff x="9421529" y="2290029"/>
            <a:chExt cx="1034162" cy="1042723"/>
          </a:xfrm>
        </p:grpSpPr>
        <p:sp>
          <p:nvSpPr>
            <p:cNvPr id="20" name="Oval 5">
              <a:extLst>
                <a:ext uri="{FF2B5EF4-FFF2-40B4-BE49-F238E27FC236}">
                  <a16:creationId xmlns:a16="http://schemas.microsoft.com/office/drawing/2014/main" id="{D2292BFB-D27A-4763-B051-2FC808888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1529" y="2290029"/>
              <a:ext cx="1034162" cy="10427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9"/>
            <p:cNvSpPr>
              <a:spLocks noEditPoints="1"/>
            </p:cNvSpPr>
            <p:nvPr/>
          </p:nvSpPr>
          <p:spPr bwMode="auto">
            <a:xfrm>
              <a:off x="9582525" y="2538646"/>
              <a:ext cx="730033" cy="531651"/>
            </a:xfrm>
            <a:custGeom>
              <a:avLst/>
              <a:gdLst>
                <a:gd name="T0" fmla="*/ 1224 w 1566"/>
                <a:gd name="T1" fmla="*/ 1140 h 1140"/>
                <a:gd name="T2" fmla="*/ 888 w 1566"/>
                <a:gd name="T3" fmla="*/ 1140 h 1140"/>
                <a:gd name="T4" fmla="*/ 888 w 1566"/>
                <a:gd name="T5" fmla="*/ 800 h 1140"/>
                <a:gd name="T6" fmla="*/ 999 w 1566"/>
                <a:gd name="T7" fmla="*/ 800 h 1140"/>
                <a:gd name="T8" fmla="*/ 1027 w 1566"/>
                <a:gd name="T9" fmla="*/ 745 h 1140"/>
                <a:gd name="T10" fmla="*/ 811 w 1566"/>
                <a:gd name="T11" fmla="*/ 446 h 1140"/>
                <a:gd name="T12" fmla="*/ 755 w 1566"/>
                <a:gd name="T13" fmla="*/ 446 h 1140"/>
                <a:gd name="T14" fmla="*/ 539 w 1566"/>
                <a:gd name="T15" fmla="*/ 745 h 1140"/>
                <a:gd name="T16" fmla="*/ 567 w 1566"/>
                <a:gd name="T17" fmla="*/ 800 h 1140"/>
                <a:gd name="T18" fmla="*/ 678 w 1566"/>
                <a:gd name="T19" fmla="*/ 800 h 1140"/>
                <a:gd name="T20" fmla="*/ 678 w 1566"/>
                <a:gd name="T21" fmla="*/ 1140 h 1140"/>
                <a:gd name="T22" fmla="*/ 302 w 1566"/>
                <a:gd name="T23" fmla="*/ 1140 h 1140"/>
                <a:gd name="T24" fmla="*/ 0 w 1566"/>
                <a:gd name="T25" fmla="*/ 803 h 1140"/>
                <a:gd name="T26" fmla="*/ 158 w 1566"/>
                <a:gd name="T27" fmla="*/ 528 h 1140"/>
                <a:gd name="T28" fmla="*/ 145 w 1566"/>
                <a:gd name="T29" fmla="*/ 453 h 1140"/>
                <a:gd name="T30" fmla="*/ 362 w 1566"/>
                <a:gd name="T31" fmla="*/ 236 h 1140"/>
                <a:gd name="T32" fmla="*/ 436 w 1566"/>
                <a:gd name="T33" fmla="*/ 249 h 1140"/>
                <a:gd name="T34" fmla="*/ 829 w 1566"/>
                <a:gd name="T35" fmla="*/ 0 h 1140"/>
                <a:gd name="T36" fmla="*/ 1261 w 1566"/>
                <a:gd name="T37" fmla="*/ 393 h 1140"/>
                <a:gd name="T38" fmla="*/ 1566 w 1566"/>
                <a:gd name="T39" fmla="*/ 764 h 1140"/>
                <a:gd name="T40" fmla="*/ 1224 w 1566"/>
                <a:gd name="T41" fmla="*/ 1140 h 1140"/>
                <a:gd name="T42" fmla="*/ 1224 w 1566"/>
                <a:gd name="T43" fmla="*/ 1140 h 1140"/>
                <a:gd name="T44" fmla="*/ 1224 w 1566"/>
                <a:gd name="T45" fmla="*/ 1140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66" h="1140">
                  <a:moveTo>
                    <a:pt x="1224" y="1140"/>
                  </a:moveTo>
                  <a:cubicBezTo>
                    <a:pt x="888" y="1140"/>
                    <a:pt x="888" y="1140"/>
                    <a:pt x="888" y="1140"/>
                  </a:cubicBezTo>
                  <a:cubicBezTo>
                    <a:pt x="888" y="800"/>
                    <a:pt x="888" y="800"/>
                    <a:pt x="888" y="800"/>
                  </a:cubicBezTo>
                  <a:cubicBezTo>
                    <a:pt x="999" y="800"/>
                    <a:pt x="999" y="800"/>
                    <a:pt x="999" y="800"/>
                  </a:cubicBezTo>
                  <a:cubicBezTo>
                    <a:pt x="1027" y="800"/>
                    <a:pt x="1044" y="768"/>
                    <a:pt x="1027" y="745"/>
                  </a:cubicBezTo>
                  <a:cubicBezTo>
                    <a:pt x="811" y="446"/>
                    <a:pt x="811" y="446"/>
                    <a:pt x="811" y="446"/>
                  </a:cubicBezTo>
                  <a:cubicBezTo>
                    <a:pt x="797" y="427"/>
                    <a:pt x="769" y="427"/>
                    <a:pt x="755" y="446"/>
                  </a:cubicBezTo>
                  <a:cubicBezTo>
                    <a:pt x="539" y="745"/>
                    <a:pt x="539" y="745"/>
                    <a:pt x="539" y="745"/>
                  </a:cubicBezTo>
                  <a:cubicBezTo>
                    <a:pt x="522" y="768"/>
                    <a:pt x="539" y="800"/>
                    <a:pt x="567" y="800"/>
                  </a:cubicBezTo>
                  <a:cubicBezTo>
                    <a:pt x="678" y="800"/>
                    <a:pt x="678" y="800"/>
                    <a:pt x="678" y="800"/>
                  </a:cubicBezTo>
                  <a:cubicBezTo>
                    <a:pt x="678" y="1140"/>
                    <a:pt x="678" y="1140"/>
                    <a:pt x="678" y="1140"/>
                  </a:cubicBezTo>
                  <a:cubicBezTo>
                    <a:pt x="302" y="1140"/>
                    <a:pt x="302" y="1140"/>
                    <a:pt x="302" y="1140"/>
                  </a:cubicBezTo>
                  <a:cubicBezTo>
                    <a:pt x="134" y="1130"/>
                    <a:pt x="0" y="973"/>
                    <a:pt x="0" y="803"/>
                  </a:cubicBezTo>
                  <a:cubicBezTo>
                    <a:pt x="0" y="685"/>
                    <a:pt x="64" y="583"/>
                    <a:pt x="158" y="528"/>
                  </a:cubicBezTo>
                  <a:cubicBezTo>
                    <a:pt x="149" y="504"/>
                    <a:pt x="145" y="479"/>
                    <a:pt x="145" y="453"/>
                  </a:cubicBezTo>
                  <a:cubicBezTo>
                    <a:pt x="145" y="333"/>
                    <a:pt x="242" y="236"/>
                    <a:pt x="362" y="236"/>
                  </a:cubicBezTo>
                  <a:cubicBezTo>
                    <a:pt x="388" y="236"/>
                    <a:pt x="413" y="241"/>
                    <a:pt x="436" y="249"/>
                  </a:cubicBezTo>
                  <a:cubicBezTo>
                    <a:pt x="506" y="102"/>
                    <a:pt x="655" y="0"/>
                    <a:pt x="829" y="0"/>
                  </a:cubicBezTo>
                  <a:cubicBezTo>
                    <a:pt x="1055" y="0"/>
                    <a:pt x="1240" y="173"/>
                    <a:pt x="1261" y="393"/>
                  </a:cubicBezTo>
                  <a:cubicBezTo>
                    <a:pt x="1435" y="422"/>
                    <a:pt x="1566" y="583"/>
                    <a:pt x="1566" y="764"/>
                  </a:cubicBezTo>
                  <a:cubicBezTo>
                    <a:pt x="1566" y="958"/>
                    <a:pt x="1415" y="1126"/>
                    <a:pt x="1224" y="1140"/>
                  </a:cubicBezTo>
                  <a:close/>
                  <a:moveTo>
                    <a:pt x="1224" y="1140"/>
                  </a:moveTo>
                  <a:cubicBezTo>
                    <a:pt x="1224" y="1140"/>
                    <a:pt x="1224" y="1140"/>
                    <a:pt x="1224" y="114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A3A6F6-B5CD-445D-9349-66B45A09E726}"/>
              </a:ext>
            </a:extLst>
          </p:cNvPr>
          <p:cNvGrpSpPr/>
          <p:nvPr/>
        </p:nvGrpSpPr>
        <p:grpSpPr>
          <a:xfrm>
            <a:off x="7238365" y="2214164"/>
            <a:ext cx="847871" cy="856133"/>
            <a:chOff x="7238365" y="2214164"/>
            <a:chExt cx="847871" cy="856133"/>
          </a:xfrm>
        </p:grpSpPr>
        <p:sp>
          <p:nvSpPr>
            <p:cNvPr id="139" name="Oval 62">
              <a:extLst>
                <a:ext uri="{FF2B5EF4-FFF2-40B4-BE49-F238E27FC236}">
                  <a16:creationId xmlns:a16="http://schemas.microsoft.com/office/drawing/2014/main" id="{2B9C0BA6-A82D-48FF-B21F-279C60815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8365" y="2214164"/>
              <a:ext cx="847871" cy="8561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9" name="Group 188"/>
            <p:cNvGrpSpPr/>
            <p:nvPr/>
          </p:nvGrpSpPr>
          <p:grpSpPr>
            <a:xfrm>
              <a:off x="7433268" y="2339578"/>
              <a:ext cx="493922" cy="524438"/>
              <a:chOff x="-47625" y="750888"/>
              <a:chExt cx="4856163" cy="5156201"/>
            </a:xfrm>
          </p:grpSpPr>
          <p:sp>
            <p:nvSpPr>
              <p:cNvPr id="187" name="Freeform 13"/>
              <p:cNvSpPr>
                <a:spLocks noEditPoints="1"/>
              </p:cNvSpPr>
              <p:nvPr/>
            </p:nvSpPr>
            <p:spPr bwMode="auto">
              <a:xfrm>
                <a:off x="-47625" y="1622426"/>
                <a:ext cx="4276725" cy="4284663"/>
              </a:xfrm>
              <a:custGeom>
                <a:avLst/>
                <a:gdLst>
                  <a:gd name="T0" fmla="*/ 1324 w 1344"/>
                  <a:gd name="T1" fmla="*/ 711 h 1347"/>
                  <a:gd name="T2" fmla="*/ 708 w 1344"/>
                  <a:gd name="T3" fmla="*/ 21 h 1347"/>
                  <a:gd name="T4" fmla="*/ 637 w 1344"/>
                  <a:gd name="T5" fmla="*/ 21 h 1347"/>
                  <a:gd name="T6" fmla="*/ 21 w 1344"/>
                  <a:gd name="T7" fmla="*/ 711 h 1347"/>
                  <a:gd name="T8" fmla="*/ 48 w 1344"/>
                  <a:gd name="T9" fmla="*/ 772 h 1347"/>
                  <a:gd name="T10" fmla="*/ 188 w 1344"/>
                  <a:gd name="T11" fmla="*/ 772 h 1347"/>
                  <a:gd name="T12" fmla="*/ 188 w 1344"/>
                  <a:gd name="T13" fmla="*/ 1280 h 1347"/>
                  <a:gd name="T14" fmla="*/ 255 w 1344"/>
                  <a:gd name="T15" fmla="*/ 1346 h 1347"/>
                  <a:gd name="T16" fmla="*/ 511 w 1344"/>
                  <a:gd name="T17" fmla="*/ 1346 h 1347"/>
                  <a:gd name="T18" fmla="*/ 511 w 1344"/>
                  <a:gd name="T19" fmla="*/ 1008 h 1347"/>
                  <a:gd name="T20" fmla="*/ 558 w 1344"/>
                  <a:gd name="T21" fmla="*/ 961 h 1347"/>
                  <a:gd name="T22" fmla="*/ 787 w 1344"/>
                  <a:gd name="T23" fmla="*/ 961 h 1347"/>
                  <a:gd name="T24" fmla="*/ 834 w 1344"/>
                  <a:gd name="T25" fmla="*/ 1008 h 1347"/>
                  <a:gd name="T26" fmla="*/ 834 w 1344"/>
                  <a:gd name="T27" fmla="*/ 1347 h 1347"/>
                  <a:gd name="T28" fmla="*/ 1090 w 1344"/>
                  <a:gd name="T29" fmla="*/ 1347 h 1347"/>
                  <a:gd name="T30" fmla="*/ 1156 w 1344"/>
                  <a:gd name="T31" fmla="*/ 1280 h 1347"/>
                  <a:gd name="T32" fmla="*/ 1156 w 1344"/>
                  <a:gd name="T33" fmla="*/ 772 h 1347"/>
                  <a:gd name="T34" fmla="*/ 1296 w 1344"/>
                  <a:gd name="T35" fmla="*/ 772 h 1347"/>
                  <a:gd name="T36" fmla="*/ 1324 w 1344"/>
                  <a:gd name="T37" fmla="*/ 711 h 1347"/>
                  <a:gd name="T38" fmla="*/ 1324 w 1344"/>
                  <a:gd name="T39" fmla="*/ 711 h 1347"/>
                  <a:gd name="T40" fmla="*/ 1324 w 1344"/>
                  <a:gd name="T41" fmla="*/ 711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44" h="1347">
                    <a:moveTo>
                      <a:pt x="1324" y="711"/>
                    </a:moveTo>
                    <a:cubicBezTo>
                      <a:pt x="708" y="21"/>
                      <a:pt x="708" y="21"/>
                      <a:pt x="708" y="21"/>
                    </a:cubicBezTo>
                    <a:cubicBezTo>
                      <a:pt x="689" y="0"/>
                      <a:pt x="656" y="0"/>
                      <a:pt x="637" y="21"/>
                    </a:cubicBezTo>
                    <a:cubicBezTo>
                      <a:pt x="21" y="711"/>
                      <a:pt x="21" y="711"/>
                      <a:pt x="21" y="711"/>
                    </a:cubicBezTo>
                    <a:cubicBezTo>
                      <a:pt x="0" y="735"/>
                      <a:pt x="17" y="772"/>
                      <a:pt x="48" y="772"/>
                    </a:cubicBezTo>
                    <a:cubicBezTo>
                      <a:pt x="188" y="772"/>
                      <a:pt x="188" y="772"/>
                      <a:pt x="188" y="772"/>
                    </a:cubicBezTo>
                    <a:cubicBezTo>
                      <a:pt x="188" y="1280"/>
                      <a:pt x="188" y="1280"/>
                      <a:pt x="188" y="1280"/>
                    </a:cubicBezTo>
                    <a:cubicBezTo>
                      <a:pt x="188" y="1317"/>
                      <a:pt x="218" y="1346"/>
                      <a:pt x="255" y="1346"/>
                    </a:cubicBezTo>
                    <a:cubicBezTo>
                      <a:pt x="511" y="1346"/>
                      <a:pt x="511" y="1346"/>
                      <a:pt x="511" y="1346"/>
                    </a:cubicBezTo>
                    <a:cubicBezTo>
                      <a:pt x="511" y="1008"/>
                      <a:pt x="511" y="1008"/>
                      <a:pt x="511" y="1008"/>
                    </a:cubicBezTo>
                    <a:cubicBezTo>
                      <a:pt x="511" y="982"/>
                      <a:pt x="532" y="961"/>
                      <a:pt x="558" y="961"/>
                    </a:cubicBezTo>
                    <a:cubicBezTo>
                      <a:pt x="787" y="961"/>
                      <a:pt x="787" y="961"/>
                      <a:pt x="787" y="961"/>
                    </a:cubicBezTo>
                    <a:cubicBezTo>
                      <a:pt x="813" y="961"/>
                      <a:pt x="834" y="982"/>
                      <a:pt x="834" y="1008"/>
                    </a:cubicBezTo>
                    <a:cubicBezTo>
                      <a:pt x="834" y="1347"/>
                      <a:pt x="834" y="1347"/>
                      <a:pt x="834" y="1347"/>
                    </a:cubicBezTo>
                    <a:cubicBezTo>
                      <a:pt x="1090" y="1347"/>
                      <a:pt x="1090" y="1347"/>
                      <a:pt x="1090" y="1347"/>
                    </a:cubicBezTo>
                    <a:cubicBezTo>
                      <a:pt x="1127" y="1347"/>
                      <a:pt x="1156" y="1317"/>
                      <a:pt x="1156" y="1280"/>
                    </a:cubicBezTo>
                    <a:cubicBezTo>
                      <a:pt x="1156" y="772"/>
                      <a:pt x="1156" y="772"/>
                      <a:pt x="1156" y="772"/>
                    </a:cubicBezTo>
                    <a:cubicBezTo>
                      <a:pt x="1296" y="772"/>
                      <a:pt x="1296" y="772"/>
                      <a:pt x="1296" y="772"/>
                    </a:cubicBezTo>
                    <a:cubicBezTo>
                      <a:pt x="1328" y="772"/>
                      <a:pt x="1344" y="735"/>
                      <a:pt x="1324" y="711"/>
                    </a:cubicBezTo>
                    <a:close/>
                    <a:moveTo>
                      <a:pt x="1324" y="711"/>
                    </a:moveTo>
                    <a:cubicBezTo>
                      <a:pt x="1324" y="711"/>
                      <a:pt x="1324" y="711"/>
                      <a:pt x="1324" y="71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14"/>
              <p:cNvSpPr>
                <a:spLocks noEditPoints="1"/>
              </p:cNvSpPr>
              <p:nvPr/>
            </p:nvSpPr>
            <p:spPr bwMode="auto">
              <a:xfrm>
                <a:off x="2403475" y="750888"/>
                <a:ext cx="2405063" cy="1863725"/>
              </a:xfrm>
              <a:custGeom>
                <a:avLst/>
                <a:gdLst>
                  <a:gd name="T0" fmla="*/ 756 w 756"/>
                  <a:gd name="T1" fmla="*/ 208 h 586"/>
                  <a:gd name="T2" fmla="*/ 684 w 756"/>
                  <a:gd name="T3" fmla="*/ 280 h 586"/>
                  <a:gd name="T4" fmla="*/ 72 w 756"/>
                  <a:gd name="T5" fmla="*/ 280 h 586"/>
                  <a:gd name="T6" fmla="*/ 0 w 756"/>
                  <a:gd name="T7" fmla="*/ 208 h 586"/>
                  <a:gd name="T8" fmla="*/ 756 w 756"/>
                  <a:gd name="T9" fmla="*/ 208 h 586"/>
                  <a:gd name="T10" fmla="*/ 378 w 756"/>
                  <a:gd name="T11" fmla="*/ 345 h 586"/>
                  <a:gd name="T12" fmla="*/ 549 w 756"/>
                  <a:gd name="T13" fmla="*/ 416 h 586"/>
                  <a:gd name="T14" fmla="*/ 621 w 756"/>
                  <a:gd name="T15" fmla="*/ 344 h 586"/>
                  <a:gd name="T16" fmla="*/ 135 w 756"/>
                  <a:gd name="T17" fmla="*/ 344 h 586"/>
                  <a:gd name="T18" fmla="*/ 207 w 756"/>
                  <a:gd name="T19" fmla="*/ 416 h 586"/>
                  <a:gd name="T20" fmla="*/ 378 w 756"/>
                  <a:gd name="T21" fmla="*/ 345 h 586"/>
                  <a:gd name="T22" fmla="*/ 482 w 756"/>
                  <a:gd name="T23" fmla="*/ 483 h 586"/>
                  <a:gd name="T24" fmla="*/ 378 w 756"/>
                  <a:gd name="T25" fmla="*/ 434 h 586"/>
                  <a:gd name="T26" fmla="*/ 274 w 756"/>
                  <a:gd name="T27" fmla="*/ 483 h 586"/>
                  <a:gd name="T28" fmla="*/ 378 w 756"/>
                  <a:gd name="T29" fmla="*/ 586 h 586"/>
                  <a:gd name="T30" fmla="*/ 482 w 756"/>
                  <a:gd name="T31" fmla="*/ 483 h 586"/>
                  <a:gd name="T32" fmla="*/ 482 w 756"/>
                  <a:gd name="T33" fmla="*/ 483 h 586"/>
                  <a:gd name="T34" fmla="*/ 482 w 756"/>
                  <a:gd name="T35" fmla="*/ 483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6" h="586">
                    <a:moveTo>
                      <a:pt x="756" y="208"/>
                    </a:moveTo>
                    <a:cubicBezTo>
                      <a:pt x="684" y="280"/>
                      <a:pt x="684" y="280"/>
                      <a:pt x="684" y="280"/>
                    </a:cubicBezTo>
                    <a:cubicBezTo>
                      <a:pt x="515" y="111"/>
                      <a:pt x="240" y="111"/>
                      <a:pt x="72" y="280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208" y="0"/>
                      <a:pt x="548" y="0"/>
                      <a:pt x="756" y="208"/>
                    </a:cubicBezTo>
                    <a:close/>
                    <a:moveTo>
                      <a:pt x="378" y="345"/>
                    </a:moveTo>
                    <a:cubicBezTo>
                      <a:pt x="443" y="345"/>
                      <a:pt x="503" y="370"/>
                      <a:pt x="549" y="416"/>
                    </a:cubicBezTo>
                    <a:cubicBezTo>
                      <a:pt x="621" y="344"/>
                      <a:pt x="621" y="344"/>
                      <a:pt x="621" y="344"/>
                    </a:cubicBezTo>
                    <a:cubicBezTo>
                      <a:pt x="487" y="210"/>
                      <a:pt x="269" y="210"/>
                      <a:pt x="135" y="344"/>
                    </a:cubicBezTo>
                    <a:cubicBezTo>
                      <a:pt x="207" y="416"/>
                      <a:pt x="207" y="416"/>
                      <a:pt x="207" y="416"/>
                    </a:cubicBezTo>
                    <a:cubicBezTo>
                      <a:pt x="253" y="370"/>
                      <a:pt x="313" y="345"/>
                      <a:pt x="378" y="345"/>
                    </a:cubicBezTo>
                    <a:close/>
                    <a:moveTo>
                      <a:pt x="482" y="483"/>
                    </a:moveTo>
                    <a:cubicBezTo>
                      <a:pt x="457" y="453"/>
                      <a:pt x="420" y="434"/>
                      <a:pt x="378" y="434"/>
                    </a:cubicBezTo>
                    <a:cubicBezTo>
                      <a:pt x="336" y="434"/>
                      <a:pt x="299" y="453"/>
                      <a:pt x="274" y="483"/>
                    </a:cubicBezTo>
                    <a:cubicBezTo>
                      <a:pt x="378" y="586"/>
                      <a:pt x="378" y="586"/>
                      <a:pt x="378" y="586"/>
                    </a:cubicBezTo>
                    <a:lnTo>
                      <a:pt x="482" y="483"/>
                    </a:lnTo>
                    <a:close/>
                    <a:moveTo>
                      <a:pt x="482" y="483"/>
                    </a:moveTo>
                    <a:cubicBezTo>
                      <a:pt x="482" y="483"/>
                      <a:pt x="482" y="483"/>
                      <a:pt x="482" y="48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C70CE5-6EC9-44D5-89D0-98F962BEA8A7}"/>
              </a:ext>
            </a:extLst>
          </p:cNvPr>
          <p:cNvGrpSpPr/>
          <p:nvPr/>
        </p:nvGrpSpPr>
        <p:grpSpPr>
          <a:xfrm>
            <a:off x="6675576" y="3071925"/>
            <a:ext cx="683397" cy="689170"/>
            <a:chOff x="6675576" y="3071925"/>
            <a:chExt cx="683397" cy="689170"/>
          </a:xfrm>
        </p:grpSpPr>
        <p:sp>
          <p:nvSpPr>
            <p:cNvPr id="106" name="Oval 78">
              <a:extLst>
                <a:ext uri="{FF2B5EF4-FFF2-40B4-BE49-F238E27FC236}">
                  <a16:creationId xmlns:a16="http://schemas.microsoft.com/office/drawing/2014/main" id="{FB8FDF7E-A059-44DE-A03D-F5CA04AC0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5576" y="3071925"/>
              <a:ext cx="683397" cy="68917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5" name="Group 194"/>
            <p:cNvGrpSpPr/>
            <p:nvPr/>
          </p:nvGrpSpPr>
          <p:grpSpPr>
            <a:xfrm>
              <a:off x="6798474" y="3177255"/>
              <a:ext cx="413216" cy="478509"/>
              <a:chOff x="358503" y="768189"/>
              <a:chExt cx="4310062" cy="4991100"/>
            </a:xfrm>
          </p:grpSpPr>
          <p:sp>
            <p:nvSpPr>
              <p:cNvPr id="193" name="Freeform 18"/>
              <p:cNvSpPr>
                <a:spLocks noEditPoints="1"/>
              </p:cNvSpPr>
              <p:nvPr/>
            </p:nvSpPr>
            <p:spPr bwMode="auto">
              <a:xfrm>
                <a:off x="358503" y="768189"/>
                <a:ext cx="4310062" cy="4991100"/>
              </a:xfrm>
              <a:custGeom>
                <a:avLst/>
                <a:gdLst>
                  <a:gd name="T0" fmla="*/ 755 w 1354"/>
                  <a:gd name="T1" fmla="*/ 0 h 1569"/>
                  <a:gd name="T2" fmla="*/ 500 w 1354"/>
                  <a:gd name="T3" fmla="*/ 57 h 1569"/>
                  <a:gd name="T4" fmla="*/ 153 w 1354"/>
                  <a:gd name="T5" fmla="*/ 598 h 1569"/>
                  <a:gd name="T6" fmla="*/ 153 w 1354"/>
                  <a:gd name="T7" fmla="*/ 697 h 1569"/>
                  <a:gd name="T8" fmla="*/ 32 w 1354"/>
                  <a:gd name="T9" fmla="*/ 931 h 1569"/>
                  <a:gd name="T10" fmla="*/ 96 w 1354"/>
                  <a:gd name="T11" fmla="*/ 1039 h 1569"/>
                  <a:gd name="T12" fmla="*/ 153 w 1354"/>
                  <a:gd name="T13" fmla="*/ 1039 h 1569"/>
                  <a:gd name="T14" fmla="*/ 153 w 1354"/>
                  <a:gd name="T15" fmla="*/ 1259 h 1569"/>
                  <a:gd name="T16" fmla="*/ 279 w 1354"/>
                  <a:gd name="T17" fmla="*/ 1385 h 1569"/>
                  <a:gd name="T18" fmla="*/ 452 w 1354"/>
                  <a:gd name="T19" fmla="*/ 1359 h 1569"/>
                  <a:gd name="T20" fmla="*/ 452 w 1354"/>
                  <a:gd name="T21" fmla="*/ 1533 h 1569"/>
                  <a:gd name="T22" fmla="*/ 495 w 1354"/>
                  <a:gd name="T23" fmla="*/ 1566 h 1569"/>
                  <a:gd name="T24" fmla="*/ 1117 w 1354"/>
                  <a:gd name="T25" fmla="*/ 1456 h 1569"/>
                  <a:gd name="T26" fmla="*/ 1160 w 1354"/>
                  <a:gd name="T27" fmla="*/ 1405 h 1569"/>
                  <a:gd name="T28" fmla="*/ 1160 w 1354"/>
                  <a:gd name="T29" fmla="*/ 1038 h 1569"/>
                  <a:gd name="T30" fmla="*/ 1354 w 1354"/>
                  <a:gd name="T31" fmla="*/ 598 h 1569"/>
                  <a:gd name="T32" fmla="*/ 755 w 1354"/>
                  <a:gd name="T33" fmla="*/ 0 h 1569"/>
                  <a:gd name="T34" fmla="*/ 1052 w 1354"/>
                  <a:gd name="T35" fmla="*/ 891 h 1569"/>
                  <a:gd name="T36" fmla="*/ 544 w 1354"/>
                  <a:gd name="T37" fmla="*/ 957 h 1569"/>
                  <a:gd name="T38" fmla="*/ 543 w 1354"/>
                  <a:gd name="T39" fmla="*/ 955 h 1569"/>
                  <a:gd name="T40" fmla="*/ 364 w 1354"/>
                  <a:gd name="T41" fmla="*/ 1004 h 1569"/>
                  <a:gd name="T42" fmla="*/ 360 w 1354"/>
                  <a:gd name="T43" fmla="*/ 972 h 1569"/>
                  <a:gd name="T44" fmla="*/ 446 w 1354"/>
                  <a:gd name="T45" fmla="*/ 874 h 1569"/>
                  <a:gd name="T46" fmla="*/ 443 w 1354"/>
                  <a:gd name="T47" fmla="*/ 872 h 1569"/>
                  <a:gd name="T48" fmla="*/ 460 w 1354"/>
                  <a:gd name="T49" fmla="*/ 298 h 1569"/>
                  <a:gd name="T50" fmla="*/ 1053 w 1354"/>
                  <a:gd name="T51" fmla="*/ 298 h 1569"/>
                  <a:gd name="T52" fmla="*/ 1052 w 1354"/>
                  <a:gd name="T53" fmla="*/ 891 h 1569"/>
                  <a:gd name="T54" fmla="*/ 1052 w 1354"/>
                  <a:gd name="T55" fmla="*/ 891 h 1569"/>
                  <a:gd name="T56" fmla="*/ 1052 w 1354"/>
                  <a:gd name="T57" fmla="*/ 891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54" h="1569">
                    <a:moveTo>
                      <a:pt x="755" y="0"/>
                    </a:moveTo>
                    <a:cubicBezTo>
                      <a:pt x="664" y="0"/>
                      <a:pt x="577" y="19"/>
                      <a:pt x="500" y="57"/>
                    </a:cubicBezTo>
                    <a:cubicBezTo>
                      <a:pt x="295" y="153"/>
                      <a:pt x="153" y="359"/>
                      <a:pt x="153" y="598"/>
                    </a:cubicBezTo>
                    <a:cubicBezTo>
                      <a:pt x="153" y="697"/>
                      <a:pt x="153" y="697"/>
                      <a:pt x="153" y="697"/>
                    </a:cubicBezTo>
                    <a:cubicBezTo>
                      <a:pt x="32" y="931"/>
                      <a:pt x="32" y="931"/>
                      <a:pt x="32" y="931"/>
                    </a:cubicBezTo>
                    <a:cubicBezTo>
                      <a:pt x="0" y="991"/>
                      <a:pt x="30" y="1039"/>
                      <a:pt x="96" y="1039"/>
                    </a:cubicBezTo>
                    <a:cubicBezTo>
                      <a:pt x="153" y="1039"/>
                      <a:pt x="153" y="1039"/>
                      <a:pt x="153" y="1039"/>
                    </a:cubicBezTo>
                    <a:cubicBezTo>
                      <a:pt x="153" y="1259"/>
                      <a:pt x="153" y="1259"/>
                      <a:pt x="153" y="1259"/>
                    </a:cubicBezTo>
                    <a:cubicBezTo>
                      <a:pt x="153" y="1328"/>
                      <a:pt x="209" y="1385"/>
                      <a:pt x="279" y="1385"/>
                    </a:cubicBezTo>
                    <a:cubicBezTo>
                      <a:pt x="452" y="1359"/>
                      <a:pt x="452" y="1359"/>
                      <a:pt x="452" y="1359"/>
                    </a:cubicBezTo>
                    <a:cubicBezTo>
                      <a:pt x="452" y="1533"/>
                      <a:pt x="452" y="1533"/>
                      <a:pt x="452" y="1533"/>
                    </a:cubicBezTo>
                    <a:cubicBezTo>
                      <a:pt x="452" y="1555"/>
                      <a:pt x="472" y="1569"/>
                      <a:pt x="495" y="1566"/>
                    </a:cubicBezTo>
                    <a:cubicBezTo>
                      <a:pt x="1117" y="1456"/>
                      <a:pt x="1117" y="1456"/>
                      <a:pt x="1117" y="1456"/>
                    </a:cubicBezTo>
                    <a:cubicBezTo>
                      <a:pt x="1140" y="1451"/>
                      <a:pt x="1160" y="1430"/>
                      <a:pt x="1160" y="1405"/>
                    </a:cubicBezTo>
                    <a:cubicBezTo>
                      <a:pt x="1160" y="1038"/>
                      <a:pt x="1160" y="1038"/>
                      <a:pt x="1160" y="1038"/>
                    </a:cubicBezTo>
                    <a:cubicBezTo>
                      <a:pt x="1278" y="929"/>
                      <a:pt x="1354" y="773"/>
                      <a:pt x="1354" y="598"/>
                    </a:cubicBezTo>
                    <a:cubicBezTo>
                      <a:pt x="1352" y="268"/>
                      <a:pt x="1085" y="0"/>
                      <a:pt x="755" y="0"/>
                    </a:cubicBezTo>
                    <a:close/>
                    <a:moveTo>
                      <a:pt x="1052" y="891"/>
                    </a:moveTo>
                    <a:cubicBezTo>
                      <a:pt x="914" y="1029"/>
                      <a:pt x="704" y="1050"/>
                      <a:pt x="544" y="957"/>
                    </a:cubicBezTo>
                    <a:cubicBezTo>
                      <a:pt x="543" y="955"/>
                      <a:pt x="543" y="955"/>
                      <a:pt x="543" y="955"/>
                    </a:cubicBezTo>
                    <a:cubicBezTo>
                      <a:pt x="480" y="1004"/>
                      <a:pt x="412" y="1011"/>
                      <a:pt x="364" y="1004"/>
                    </a:cubicBezTo>
                    <a:cubicBezTo>
                      <a:pt x="348" y="1001"/>
                      <a:pt x="345" y="980"/>
                      <a:pt x="360" y="972"/>
                    </a:cubicBezTo>
                    <a:cubicBezTo>
                      <a:pt x="402" y="951"/>
                      <a:pt x="431" y="908"/>
                      <a:pt x="446" y="874"/>
                    </a:cubicBezTo>
                    <a:cubicBezTo>
                      <a:pt x="443" y="872"/>
                      <a:pt x="443" y="872"/>
                      <a:pt x="443" y="872"/>
                    </a:cubicBezTo>
                    <a:cubicBezTo>
                      <a:pt x="297" y="707"/>
                      <a:pt x="303" y="455"/>
                      <a:pt x="460" y="298"/>
                    </a:cubicBezTo>
                    <a:cubicBezTo>
                      <a:pt x="624" y="133"/>
                      <a:pt x="889" y="133"/>
                      <a:pt x="1053" y="298"/>
                    </a:cubicBezTo>
                    <a:cubicBezTo>
                      <a:pt x="1216" y="461"/>
                      <a:pt x="1216" y="727"/>
                      <a:pt x="1052" y="891"/>
                    </a:cubicBezTo>
                    <a:close/>
                    <a:moveTo>
                      <a:pt x="1052" y="891"/>
                    </a:moveTo>
                    <a:cubicBezTo>
                      <a:pt x="1052" y="891"/>
                      <a:pt x="1052" y="891"/>
                      <a:pt x="1052" y="89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 19"/>
              <p:cNvSpPr>
                <a:spLocks noEditPoints="1"/>
              </p:cNvSpPr>
              <p:nvPr/>
            </p:nvSpPr>
            <p:spPr bwMode="auto">
              <a:xfrm>
                <a:off x="1950765" y="2020727"/>
                <a:ext cx="1635125" cy="1444625"/>
              </a:xfrm>
              <a:custGeom>
                <a:avLst/>
                <a:gdLst>
                  <a:gd name="T0" fmla="*/ 471 w 514"/>
                  <a:gd name="T1" fmla="*/ 250 h 454"/>
                  <a:gd name="T2" fmla="*/ 273 w 514"/>
                  <a:gd name="T3" fmla="*/ 448 h 454"/>
                  <a:gd name="T4" fmla="*/ 257 w 514"/>
                  <a:gd name="T5" fmla="*/ 454 h 454"/>
                  <a:gd name="T6" fmla="*/ 242 w 514"/>
                  <a:gd name="T7" fmla="*/ 448 h 454"/>
                  <a:gd name="T8" fmla="*/ 43 w 514"/>
                  <a:gd name="T9" fmla="*/ 249 h 454"/>
                  <a:gd name="T10" fmla="*/ 0 w 514"/>
                  <a:gd name="T11" fmla="*/ 146 h 454"/>
                  <a:gd name="T12" fmla="*/ 42 w 514"/>
                  <a:gd name="T13" fmla="*/ 43 h 454"/>
                  <a:gd name="T14" fmla="*/ 145 w 514"/>
                  <a:gd name="T15" fmla="*/ 0 h 454"/>
                  <a:gd name="T16" fmla="*/ 249 w 514"/>
                  <a:gd name="T17" fmla="*/ 43 h 454"/>
                  <a:gd name="T18" fmla="*/ 257 w 514"/>
                  <a:gd name="T19" fmla="*/ 51 h 454"/>
                  <a:gd name="T20" fmla="*/ 265 w 514"/>
                  <a:gd name="T21" fmla="*/ 43 h 454"/>
                  <a:gd name="T22" fmla="*/ 368 w 514"/>
                  <a:gd name="T23" fmla="*/ 0 h 454"/>
                  <a:gd name="T24" fmla="*/ 471 w 514"/>
                  <a:gd name="T25" fmla="*/ 43 h 454"/>
                  <a:gd name="T26" fmla="*/ 514 w 514"/>
                  <a:gd name="T27" fmla="*/ 147 h 454"/>
                  <a:gd name="T28" fmla="*/ 471 w 514"/>
                  <a:gd name="T29" fmla="*/ 250 h 454"/>
                  <a:gd name="T30" fmla="*/ 471 w 514"/>
                  <a:gd name="T31" fmla="*/ 250 h 454"/>
                  <a:gd name="T32" fmla="*/ 471 w 514"/>
                  <a:gd name="T33" fmla="*/ 25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4" h="454">
                    <a:moveTo>
                      <a:pt x="471" y="250"/>
                    </a:moveTo>
                    <a:cubicBezTo>
                      <a:pt x="273" y="448"/>
                      <a:pt x="273" y="448"/>
                      <a:pt x="273" y="448"/>
                    </a:cubicBezTo>
                    <a:cubicBezTo>
                      <a:pt x="269" y="452"/>
                      <a:pt x="263" y="454"/>
                      <a:pt x="257" y="454"/>
                    </a:cubicBezTo>
                    <a:cubicBezTo>
                      <a:pt x="252" y="454"/>
                      <a:pt x="246" y="452"/>
                      <a:pt x="242" y="448"/>
                    </a:cubicBezTo>
                    <a:cubicBezTo>
                      <a:pt x="43" y="249"/>
                      <a:pt x="43" y="249"/>
                      <a:pt x="43" y="249"/>
                    </a:cubicBezTo>
                    <a:cubicBezTo>
                      <a:pt x="15" y="222"/>
                      <a:pt x="0" y="185"/>
                      <a:pt x="0" y="146"/>
                    </a:cubicBezTo>
                    <a:cubicBezTo>
                      <a:pt x="0" y="107"/>
                      <a:pt x="15" y="71"/>
                      <a:pt x="42" y="43"/>
                    </a:cubicBezTo>
                    <a:cubicBezTo>
                      <a:pt x="70" y="15"/>
                      <a:pt x="106" y="0"/>
                      <a:pt x="145" y="0"/>
                    </a:cubicBezTo>
                    <a:cubicBezTo>
                      <a:pt x="184" y="0"/>
                      <a:pt x="221" y="16"/>
                      <a:pt x="249" y="43"/>
                    </a:cubicBezTo>
                    <a:cubicBezTo>
                      <a:pt x="257" y="51"/>
                      <a:pt x="257" y="51"/>
                      <a:pt x="257" y="51"/>
                    </a:cubicBezTo>
                    <a:cubicBezTo>
                      <a:pt x="265" y="43"/>
                      <a:pt x="265" y="43"/>
                      <a:pt x="265" y="43"/>
                    </a:cubicBezTo>
                    <a:cubicBezTo>
                      <a:pt x="292" y="16"/>
                      <a:pt x="329" y="0"/>
                      <a:pt x="368" y="0"/>
                    </a:cubicBezTo>
                    <a:cubicBezTo>
                      <a:pt x="407" y="0"/>
                      <a:pt x="444" y="15"/>
                      <a:pt x="471" y="43"/>
                    </a:cubicBezTo>
                    <a:cubicBezTo>
                      <a:pt x="499" y="71"/>
                      <a:pt x="514" y="108"/>
                      <a:pt x="514" y="147"/>
                    </a:cubicBezTo>
                    <a:cubicBezTo>
                      <a:pt x="514" y="185"/>
                      <a:pt x="499" y="222"/>
                      <a:pt x="471" y="250"/>
                    </a:cubicBezTo>
                    <a:close/>
                    <a:moveTo>
                      <a:pt x="471" y="250"/>
                    </a:moveTo>
                    <a:cubicBezTo>
                      <a:pt x="471" y="250"/>
                      <a:pt x="471" y="250"/>
                      <a:pt x="471" y="25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0C36C1E-C455-44DE-BFF1-1008C7307E64}"/>
              </a:ext>
            </a:extLst>
          </p:cNvPr>
          <p:cNvGrpSpPr/>
          <p:nvPr/>
        </p:nvGrpSpPr>
        <p:grpSpPr>
          <a:xfrm>
            <a:off x="9692263" y="1402179"/>
            <a:ext cx="696064" cy="701758"/>
            <a:chOff x="9692263" y="1402179"/>
            <a:chExt cx="696064" cy="701758"/>
          </a:xfrm>
        </p:grpSpPr>
        <p:sp>
          <p:nvSpPr>
            <p:cNvPr id="73" name="Oval 46">
              <a:extLst>
                <a:ext uri="{FF2B5EF4-FFF2-40B4-BE49-F238E27FC236}">
                  <a16:creationId xmlns:a16="http://schemas.microsoft.com/office/drawing/2014/main" id="{8E43302F-702D-436D-8265-DC40F022A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2263" y="1402179"/>
              <a:ext cx="696064" cy="7017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9" name="Group 208"/>
            <p:cNvGrpSpPr/>
            <p:nvPr/>
          </p:nvGrpSpPr>
          <p:grpSpPr>
            <a:xfrm>
              <a:off x="9809450" y="1487291"/>
              <a:ext cx="456607" cy="488710"/>
              <a:chOff x="-144460" y="139700"/>
              <a:chExt cx="4651374" cy="4978400"/>
            </a:xfrm>
          </p:grpSpPr>
          <p:sp>
            <p:nvSpPr>
              <p:cNvPr id="207" name="Freeform 28"/>
              <p:cNvSpPr>
                <a:spLocks noEditPoints="1"/>
              </p:cNvSpPr>
              <p:nvPr/>
            </p:nvSpPr>
            <p:spPr bwMode="auto">
              <a:xfrm>
                <a:off x="-144460" y="3470270"/>
                <a:ext cx="4651374" cy="1647830"/>
              </a:xfrm>
              <a:custGeom>
                <a:avLst/>
                <a:gdLst>
                  <a:gd name="T0" fmla="*/ 1002 w 1462"/>
                  <a:gd name="T1" fmla="*/ 0 h 518"/>
                  <a:gd name="T2" fmla="*/ 974 w 1462"/>
                  <a:gd name="T3" fmla="*/ 25 h 518"/>
                  <a:gd name="T4" fmla="*/ 731 w 1462"/>
                  <a:gd name="T5" fmla="*/ 245 h 518"/>
                  <a:gd name="T6" fmla="*/ 487 w 1462"/>
                  <a:gd name="T7" fmla="*/ 25 h 518"/>
                  <a:gd name="T8" fmla="*/ 459 w 1462"/>
                  <a:gd name="T9" fmla="*/ 0 h 518"/>
                  <a:gd name="T10" fmla="*/ 126 w 1462"/>
                  <a:gd name="T11" fmla="*/ 0 h 518"/>
                  <a:gd name="T12" fmla="*/ 0 w 1462"/>
                  <a:gd name="T13" fmla="*/ 126 h 518"/>
                  <a:gd name="T14" fmla="*/ 0 w 1462"/>
                  <a:gd name="T15" fmla="*/ 391 h 518"/>
                  <a:gd name="T16" fmla="*/ 126 w 1462"/>
                  <a:gd name="T17" fmla="*/ 518 h 518"/>
                  <a:gd name="T18" fmla="*/ 1335 w 1462"/>
                  <a:gd name="T19" fmla="*/ 518 h 518"/>
                  <a:gd name="T20" fmla="*/ 1462 w 1462"/>
                  <a:gd name="T21" fmla="*/ 391 h 518"/>
                  <a:gd name="T22" fmla="*/ 1462 w 1462"/>
                  <a:gd name="T23" fmla="*/ 127 h 518"/>
                  <a:gd name="T24" fmla="*/ 1335 w 1462"/>
                  <a:gd name="T25" fmla="*/ 0 h 518"/>
                  <a:gd name="T26" fmla="*/ 1002 w 1462"/>
                  <a:gd name="T27" fmla="*/ 0 h 518"/>
                  <a:gd name="T28" fmla="*/ 1002 w 1462"/>
                  <a:gd name="T29" fmla="*/ 0 h 518"/>
                  <a:gd name="T30" fmla="*/ 1002 w 1462"/>
                  <a:gd name="T31" fmla="*/ 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62" h="518">
                    <a:moveTo>
                      <a:pt x="1002" y="0"/>
                    </a:moveTo>
                    <a:cubicBezTo>
                      <a:pt x="988" y="0"/>
                      <a:pt x="976" y="11"/>
                      <a:pt x="974" y="25"/>
                    </a:cubicBezTo>
                    <a:cubicBezTo>
                      <a:pt x="962" y="149"/>
                      <a:pt x="858" y="245"/>
                      <a:pt x="731" y="245"/>
                    </a:cubicBezTo>
                    <a:cubicBezTo>
                      <a:pt x="604" y="245"/>
                      <a:pt x="500" y="149"/>
                      <a:pt x="487" y="25"/>
                    </a:cubicBezTo>
                    <a:cubicBezTo>
                      <a:pt x="485" y="11"/>
                      <a:pt x="474" y="0"/>
                      <a:pt x="459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57" y="0"/>
                      <a:pt x="0" y="57"/>
                      <a:pt x="0" y="126"/>
                    </a:cubicBezTo>
                    <a:cubicBezTo>
                      <a:pt x="0" y="391"/>
                      <a:pt x="0" y="391"/>
                      <a:pt x="0" y="391"/>
                    </a:cubicBezTo>
                    <a:cubicBezTo>
                      <a:pt x="0" y="461"/>
                      <a:pt x="57" y="518"/>
                      <a:pt x="126" y="518"/>
                    </a:cubicBezTo>
                    <a:cubicBezTo>
                      <a:pt x="1335" y="518"/>
                      <a:pt x="1335" y="518"/>
                      <a:pt x="1335" y="518"/>
                    </a:cubicBezTo>
                    <a:cubicBezTo>
                      <a:pt x="1405" y="518"/>
                      <a:pt x="1462" y="461"/>
                      <a:pt x="1462" y="391"/>
                    </a:cubicBezTo>
                    <a:cubicBezTo>
                      <a:pt x="1462" y="127"/>
                      <a:pt x="1462" y="127"/>
                      <a:pt x="1462" y="127"/>
                    </a:cubicBezTo>
                    <a:cubicBezTo>
                      <a:pt x="1462" y="57"/>
                      <a:pt x="1405" y="0"/>
                      <a:pt x="1335" y="0"/>
                    </a:cubicBezTo>
                    <a:cubicBezTo>
                      <a:pt x="1002" y="0"/>
                      <a:pt x="1002" y="0"/>
                      <a:pt x="1002" y="0"/>
                    </a:cubicBezTo>
                    <a:close/>
                    <a:moveTo>
                      <a:pt x="1002" y="0"/>
                    </a:moveTo>
                    <a:cubicBezTo>
                      <a:pt x="1002" y="0"/>
                      <a:pt x="1002" y="0"/>
                      <a:pt x="1002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9"/>
              <p:cNvSpPr>
                <a:spLocks noEditPoints="1"/>
              </p:cNvSpPr>
              <p:nvPr/>
            </p:nvSpPr>
            <p:spPr bwMode="auto">
              <a:xfrm>
                <a:off x="1042987" y="139700"/>
                <a:ext cx="2276475" cy="3355975"/>
              </a:xfrm>
              <a:custGeom>
                <a:avLst/>
                <a:gdLst>
                  <a:gd name="T0" fmla="*/ 547 w 716"/>
                  <a:gd name="T1" fmla="*/ 636 h 1055"/>
                  <a:gd name="T2" fmla="*/ 448 w 716"/>
                  <a:gd name="T3" fmla="*/ 734 h 1055"/>
                  <a:gd name="T4" fmla="*/ 448 w 716"/>
                  <a:gd name="T5" fmla="*/ 90 h 1055"/>
                  <a:gd name="T6" fmla="*/ 358 w 716"/>
                  <a:gd name="T7" fmla="*/ 0 h 1055"/>
                  <a:gd name="T8" fmla="*/ 268 w 716"/>
                  <a:gd name="T9" fmla="*/ 90 h 1055"/>
                  <a:gd name="T10" fmla="*/ 268 w 716"/>
                  <a:gd name="T11" fmla="*/ 734 h 1055"/>
                  <a:gd name="T12" fmla="*/ 169 w 716"/>
                  <a:gd name="T13" fmla="*/ 636 h 1055"/>
                  <a:gd name="T14" fmla="*/ 54 w 716"/>
                  <a:gd name="T15" fmla="*/ 621 h 1055"/>
                  <a:gd name="T16" fmla="*/ 40 w 716"/>
                  <a:gd name="T17" fmla="*/ 760 h 1055"/>
                  <a:gd name="T18" fmla="*/ 305 w 716"/>
                  <a:gd name="T19" fmla="*/ 1025 h 1055"/>
                  <a:gd name="T20" fmla="*/ 411 w 716"/>
                  <a:gd name="T21" fmla="*/ 1025 h 1055"/>
                  <a:gd name="T22" fmla="*/ 676 w 716"/>
                  <a:gd name="T23" fmla="*/ 760 h 1055"/>
                  <a:gd name="T24" fmla="*/ 662 w 716"/>
                  <a:gd name="T25" fmla="*/ 621 h 1055"/>
                  <a:gd name="T26" fmla="*/ 547 w 716"/>
                  <a:gd name="T27" fmla="*/ 636 h 1055"/>
                  <a:gd name="T28" fmla="*/ 547 w 716"/>
                  <a:gd name="T29" fmla="*/ 636 h 1055"/>
                  <a:gd name="T30" fmla="*/ 547 w 716"/>
                  <a:gd name="T31" fmla="*/ 636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6" h="1055">
                    <a:moveTo>
                      <a:pt x="547" y="636"/>
                    </a:moveTo>
                    <a:cubicBezTo>
                      <a:pt x="448" y="734"/>
                      <a:pt x="448" y="734"/>
                      <a:pt x="448" y="734"/>
                    </a:cubicBezTo>
                    <a:cubicBezTo>
                      <a:pt x="448" y="90"/>
                      <a:pt x="448" y="90"/>
                      <a:pt x="448" y="90"/>
                    </a:cubicBezTo>
                    <a:cubicBezTo>
                      <a:pt x="448" y="40"/>
                      <a:pt x="407" y="0"/>
                      <a:pt x="358" y="0"/>
                    </a:cubicBezTo>
                    <a:cubicBezTo>
                      <a:pt x="308" y="0"/>
                      <a:pt x="268" y="40"/>
                      <a:pt x="268" y="90"/>
                    </a:cubicBezTo>
                    <a:cubicBezTo>
                      <a:pt x="268" y="734"/>
                      <a:pt x="268" y="734"/>
                      <a:pt x="268" y="734"/>
                    </a:cubicBezTo>
                    <a:cubicBezTo>
                      <a:pt x="169" y="636"/>
                      <a:pt x="169" y="636"/>
                      <a:pt x="169" y="636"/>
                    </a:cubicBezTo>
                    <a:cubicBezTo>
                      <a:pt x="139" y="605"/>
                      <a:pt x="90" y="597"/>
                      <a:pt x="54" y="621"/>
                    </a:cubicBezTo>
                    <a:cubicBezTo>
                      <a:pt x="5" y="654"/>
                      <a:pt x="0" y="721"/>
                      <a:pt x="40" y="760"/>
                    </a:cubicBezTo>
                    <a:cubicBezTo>
                      <a:pt x="305" y="1025"/>
                      <a:pt x="305" y="1025"/>
                      <a:pt x="305" y="1025"/>
                    </a:cubicBezTo>
                    <a:cubicBezTo>
                      <a:pt x="334" y="1055"/>
                      <a:pt x="382" y="1055"/>
                      <a:pt x="411" y="1025"/>
                    </a:cubicBezTo>
                    <a:cubicBezTo>
                      <a:pt x="676" y="760"/>
                      <a:pt x="676" y="760"/>
                      <a:pt x="676" y="760"/>
                    </a:cubicBezTo>
                    <a:cubicBezTo>
                      <a:pt x="716" y="721"/>
                      <a:pt x="711" y="654"/>
                      <a:pt x="662" y="621"/>
                    </a:cubicBezTo>
                    <a:cubicBezTo>
                      <a:pt x="626" y="597"/>
                      <a:pt x="577" y="605"/>
                      <a:pt x="547" y="636"/>
                    </a:cubicBezTo>
                    <a:close/>
                    <a:moveTo>
                      <a:pt x="547" y="636"/>
                    </a:moveTo>
                    <a:cubicBezTo>
                      <a:pt x="547" y="636"/>
                      <a:pt x="547" y="636"/>
                      <a:pt x="547" y="63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2" name="Oval 62">
            <a:extLst>
              <a:ext uri="{FF2B5EF4-FFF2-40B4-BE49-F238E27FC236}">
                <a16:creationId xmlns:a16="http://schemas.microsoft.com/office/drawing/2014/main" id="{2B9C0BA6-A82D-48FF-B21F-279C60815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6135" y="950003"/>
            <a:ext cx="661341" cy="6677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Oval 62">
            <a:extLst>
              <a:ext uri="{FF2B5EF4-FFF2-40B4-BE49-F238E27FC236}">
                <a16:creationId xmlns:a16="http://schemas.microsoft.com/office/drawing/2014/main" id="{2B9C0BA6-A82D-48FF-B21F-279C60815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6202" y="959097"/>
            <a:ext cx="367962" cy="371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Oval 78">
            <a:extLst>
              <a:ext uri="{FF2B5EF4-FFF2-40B4-BE49-F238E27FC236}">
                <a16:creationId xmlns:a16="http://schemas.microsoft.com/office/drawing/2014/main" id="{FB8FDF7E-A059-44DE-A03D-F5CA04AC0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6321" y="1739220"/>
            <a:ext cx="589655" cy="5946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5" name="Straight Connector 244"/>
          <p:cNvCxnSpPr>
            <a:cxnSpLocks/>
            <a:stCxn id="139" idx="2"/>
          </p:cNvCxnSpPr>
          <p:nvPr/>
        </p:nvCxnSpPr>
        <p:spPr>
          <a:xfrm flipH="1">
            <a:off x="6337170" y="2642231"/>
            <a:ext cx="901195" cy="27867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Oval 5">
            <a:extLst>
              <a:ext uri="{FF2B5EF4-FFF2-40B4-BE49-F238E27FC236}">
                <a16:creationId xmlns:a16="http://schemas.microsoft.com/office/drawing/2014/main" id="{D2292BFB-D27A-4763-B051-2FC80888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322" y="741681"/>
            <a:ext cx="310507" cy="3130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2" name="Straight Connector 261"/>
          <p:cNvCxnSpPr>
            <a:cxnSpLocks/>
          </p:cNvCxnSpPr>
          <p:nvPr/>
        </p:nvCxnSpPr>
        <p:spPr>
          <a:xfrm flipH="1" flipV="1">
            <a:off x="5808573" y="1504950"/>
            <a:ext cx="811747" cy="30929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1942425" y="3494933"/>
            <a:ext cx="333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DEDICATED FO</a:t>
            </a:r>
            <a:r>
              <a:rPr lang="en-US" b="1" dirty="0">
                <a:solidFill>
                  <a:srgbClr val="FFFFFF"/>
                </a:solidFill>
                <a:latin typeface="Open Sans" panose="020B0606030504020204" pitchFamily="34" charset="0"/>
              </a:rPr>
              <a:t>R HOSTELERS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1984345" y="4544609"/>
            <a:ext cx="3497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PEER TO PEER INTERACTION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8016977A-112F-4154-95F5-0608714FBFEE}"/>
              </a:ext>
            </a:extLst>
          </p:cNvPr>
          <p:cNvSpPr txBox="1"/>
          <p:nvPr/>
        </p:nvSpPr>
        <p:spPr>
          <a:xfrm>
            <a:off x="1945888" y="5687797"/>
            <a:ext cx="264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E FORM OF SOCIETIES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81" name="Oval 280"/>
          <p:cNvSpPr/>
          <p:nvPr/>
        </p:nvSpPr>
        <p:spPr>
          <a:xfrm>
            <a:off x="1235934" y="3429644"/>
            <a:ext cx="521011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82" name="Oval 281"/>
          <p:cNvSpPr/>
          <p:nvPr/>
        </p:nvSpPr>
        <p:spPr>
          <a:xfrm>
            <a:off x="1245871" y="4471330"/>
            <a:ext cx="521011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83" name="Oval 282"/>
          <p:cNvSpPr/>
          <p:nvPr/>
        </p:nvSpPr>
        <p:spPr>
          <a:xfrm>
            <a:off x="1235934" y="5592045"/>
            <a:ext cx="521011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44" name="Oval 5">
            <a:extLst>
              <a:ext uri="{FF2B5EF4-FFF2-40B4-BE49-F238E27FC236}">
                <a16:creationId xmlns:a16="http://schemas.microsoft.com/office/drawing/2014/main" id="{D2292BFB-D27A-4763-B051-2FC80888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4021" y="2355873"/>
            <a:ext cx="566299" cy="5709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1" name="Oval 62">
            <a:extLst>
              <a:ext uri="{FF2B5EF4-FFF2-40B4-BE49-F238E27FC236}">
                <a16:creationId xmlns:a16="http://schemas.microsoft.com/office/drawing/2014/main" id="{2B9C0BA6-A82D-48FF-B21F-279C60815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997" y="1297292"/>
            <a:ext cx="429562" cy="433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6" name="Straight Connector 265"/>
          <p:cNvCxnSpPr>
            <a:cxnSpLocks/>
          </p:cNvCxnSpPr>
          <p:nvPr/>
        </p:nvCxnSpPr>
        <p:spPr>
          <a:xfrm>
            <a:off x="6675575" y="898220"/>
            <a:ext cx="195237" cy="66823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5">
            <a:extLst>
              <a:ext uri="{FF2B5EF4-FFF2-40B4-BE49-F238E27FC236}">
                <a16:creationId xmlns:a16="http://schemas.microsoft.com/office/drawing/2014/main" id="{D2292BFB-D27A-4763-B051-2FC80888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3784" y="955499"/>
            <a:ext cx="566299" cy="5709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6963C3-94A0-4FCA-83BA-3F3AF6D5B53B}"/>
              </a:ext>
            </a:extLst>
          </p:cNvPr>
          <p:cNvGrpSpPr/>
          <p:nvPr/>
        </p:nvGrpSpPr>
        <p:grpSpPr>
          <a:xfrm>
            <a:off x="6490767" y="1412835"/>
            <a:ext cx="755282" cy="761181"/>
            <a:chOff x="6490767" y="1412835"/>
            <a:chExt cx="755282" cy="761181"/>
          </a:xfrm>
        </p:grpSpPr>
        <p:sp>
          <p:nvSpPr>
            <p:cNvPr id="164" name="Oval 31">
              <a:extLst>
                <a:ext uri="{FF2B5EF4-FFF2-40B4-BE49-F238E27FC236}">
                  <a16:creationId xmlns:a16="http://schemas.microsoft.com/office/drawing/2014/main" id="{907A43AF-8B3B-4BF1-837E-DE2E8D4DE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0767" y="1412835"/>
              <a:ext cx="755282" cy="76118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6709227" y="1566459"/>
              <a:ext cx="386401" cy="453931"/>
              <a:chOff x="129329" y="707852"/>
              <a:chExt cx="4278312" cy="5026026"/>
            </a:xfrm>
          </p:grpSpPr>
          <p:sp>
            <p:nvSpPr>
              <p:cNvPr id="199" name="Freeform 23"/>
              <p:cNvSpPr>
                <a:spLocks noEditPoints="1"/>
              </p:cNvSpPr>
              <p:nvPr/>
            </p:nvSpPr>
            <p:spPr bwMode="auto">
              <a:xfrm>
                <a:off x="129329" y="707852"/>
                <a:ext cx="2138362" cy="2132013"/>
              </a:xfrm>
              <a:custGeom>
                <a:avLst/>
                <a:gdLst>
                  <a:gd name="T0" fmla="*/ 302 w 672"/>
                  <a:gd name="T1" fmla="*/ 670 h 670"/>
                  <a:gd name="T2" fmla="*/ 271 w 672"/>
                  <a:gd name="T3" fmla="*/ 598 h 670"/>
                  <a:gd name="T4" fmla="*/ 231 w 672"/>
                  <a:gd name="T5" fmla="*/ 506 h 670"/>
                  <a:gd name="T6" fmla="*/ 305 w 672"/>
                  <a:gd name="T7" fmla="*/ 275 h 670"/>
                  <a:gd name="T8" fmla="*/ 309 w 672"/>
                  <a:gd name="T9" fmla="*/ 273 h 670"/>
                  <a:gd name="T10" fmla="*/ 393 w 672"/>
                  <a:gd name="T11" fmla="*/ 252 h 670"/>
                  <a:gd name="T12" fmla="*/ 546 w 672"/>
                  <a:gd name="T13" fmla="*/ 338 h 670"/>
                  <a:gd name="T14" fmla="*/ 620 w 672"/>
                  <a:gd name="T15" fmla="*/ 457 h 670"/>
                  <a:gd name="T16" fmla="*/ 637 w 672"/>
                  <a:gd name="T17" fmla="*/ 484 h 670"/>
                  <a:gd name="T18" fmla="*/ 637 w 672"/>
                  <a:gd name="T19" fmla="*/ 484 h 670"/>
                  <a:gd name="T20" fmla="*/ 672 w 672"/>
                  <a:gd name="T21" fmla="*/ 336 h 670"/>
                  <a:gd name="T22" fmla="*/ 336 w 672"/>
                  <a:gd name="T23" fmla="*/ 0 h 670"/>
                  <a:gd name="T24" fmla="*/ 0 w 672"/>
                  <a:gd name="T25" fmla="*/ 336 h 670"/>
                  <a:gd name="T26" fmla="*/ 302 w 672"/>
                  <a:gd name="T27" fmla="*/ 670 h 670"/>
                  <a:gd name="T28" fmla="*/ 302 w 672"/>
                  <a:gd name="T29" fmla="*/ 670 h 670"/>
                  <a:gd name="T30" fmla="*/ 302 w 672"/>
                  <a:gd name="T31" fmla="*/ 67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2" h="670">
                    <a:moveTo>
                      <a:pt x="302" y="670"/>
                    </a:moveTo>
                    <a:cubicBezTo>
                      <a:pt x="292" y="646"/>
                      <a:pt x="281" y="621"/>
                      <a:pt x="271" y="598"/>
                    </a:cubicBezTo>
                    <a:cubicBezTo>
                      <a:pt x="231" y="506"/>
                      <a:pt x="231" y="506"/>
                      <a:pt x="231" y="506"/>
                    </a:cubicBezTo>
                    <a:cubicBezTo>
                      <a:pt x="193" y="419"/>
                      <a:pt x="224" y="322"/>
                      <a:pt x="305" y="275"/>
                    </a:cubicBezTo>
                    <a:cubicBezTo>
                      <a:pt x="309" y="273"/>
                      <a:pt x="309" y="273"/>
                      <a:pt x="309" y="273"/>
                    </a:cubicBezTo>
                    <a:cubicBezTo>
                      <a:pt x="335" y="260"/>
                      <a:pt x="364" y="252"/>
                      <a:pt x="393" y="252"/>
                    </a:cubicBezTo>
                    <a:cubicBezTo>
                      <a:pt x="455" y="252"/>
                      <a:pt x="512" y="284"/>
                      <a:pt x="546" y="338"/>
                    </a:cubicBezTo>
                    <a:cubicBezTo>
                      <a:pt x="572" y="377"/>
                      <a:pt x="595" y="416"/>
                      <a:pt x="620" y="457"/>
                    </a:cubicBezTo>
                    <a:cubicBezTo>
                      <a:pt x="637" y="484"/>
                      <a:pt x="637" y="484"/>
                      <a:pt x="637" y="484"/>
                    </a:cubicBezTo>
                    <a:cubicBezTo>
                      <a:pt x="637" y="484"/>
                      <a:pt x="637" y="484"/>
                      <a:pt x="637" y="484"/>
                    </a:cubicBezTo>
                    <a:cubicBezTo>
                      <a:pt x="659" y="439"/>
                      <a:pt x="672" y="389"/>
                      <a:pt x="672" y="336"/>
                    </a:cubicBezTo>
                    <a:cubicBezTo>
                      <a:pt x="672" y="150"/>
                      <a:pt x="522" y="0"/>
                      <a:pt x="336" y="0"/>
                    </a:cubicBezTo>
                    <a:cubicBezTo>
                      <a:pt x="150" y="0"/>
                      <a:pt x="0" y="150"/>
                      <a:pt x="0" y="336"/>
                    </a:cubicBezTo>
                    <a:cubicBezTo>
                      <a:pt x="0" y="510"/>
                      <a:pt x="132" y="653"/>
                      <a:pt x="302" y="670"/>
                    </a:cubicBezTo>
                    <a:close/>
                    <a:moveTo>
                      <a:pt x="302" y="670"/>
                    </a:moveTo>
                    <a:cubicBezTo>
                      <a:pt x="302" y="670"/>
                      <a:pt x="302" y="670"/>
                      <a:pt x="302" y="67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24"/>
              <p:cNvSpPr>
                <a:spLocks noEditPoints="1"/>
              </p:cNvSpPr>
              <p:nvPr/>
            </p:nvSpPr>
            <p:spPr bwMode="auto">
              <a:xfrm>
                <a:off x="680191" y="1823865"/>
                <a:ext cx="3727450" cy="3910013"/>
              </a:xfrm>
              <a:custGeom>
                <a:avLst/>
                <a:gdLst>
                  <a:gd name="T0" fmla="*/ 1159 w 1171"/>
                  <a:gd name="T1" fmla="*/ 946 h 1229"/>
                  <a:gd name="T2" fmla="*/ 1138 w 1171"/>
                  <a:gd name="T3" fmla="*/ 1020 h 1229"/>
                  <a:gd name="T4" fmla="*/ 864 w 1171"/>
                  <a:gd name="T5" fmla="*/ 1200 h 1229"/>
                  <a:gd name="T6" fmla="*/ 718 w 1171"/>
                  <a:gd name="T7" fmla="*/ 1186 h 1229"/>
                  <a:gd name="T8" fmla="*/ 434 w 1171"/>
                  <a:gd name="T9" fmla="*/ 1019 h 1229"/>
                  <a:gd name="T10" fmla="*/ 322 w 1171"/>
                  <a:gd name="T11" fmla="*/ 958 h 1229"/>
                  <a:gd name="T12" fmla="*/ 240 w 1171"/>
                  <a:gd name="T13" fmla="*/ 895 h 1229"/>
                  <a:gd name="T14" fmla="*/ 39 w 1171"/>
                  <a:gd name="T15" fmla="*/ 766 h 1229"/>
                  <a:gd name="T16" fmla="*/ 16 w 1171"/>
                  <a:gd name="T17" fmla="*/ 698 h 1229"/>
                  <a:gd name="T18" fmla="*/ 63 w 1171"/>
                  <a:gd name="T19" fmla="*/ 656 h 1229"/>
                  <a:gd name="T20" fmla="*/ 179 w 1171"/>
                  <a:gd name="T21" fmla="*/ 658 h 1229"/>
                  <a:gd name="T22" fmla="*/ 340 w 1171"/>
                  <a:gd name="T23" fmla="*/ 745 h 1229"/>
                  <a:gd name="T24" fmla="*/ 389 w 1171"/>
                  <a:gd name="T25" fmla="*/ 687 h 1229"/>
                  <a:gd name="T26" fmla="*/ 376 w 1171"/>
                  <a:gd name="T27" fmla="*/ 627 h 1229"/>
                  <a:gd name="T28" fmla="*/ 157 w 1171"/>
                  <a:gd name="T29" fmla="*/ 111 h 1229"/>
                  <a:gd name="T30" fmla="*/ 186 w 1171"/>
                  <a:gd name="T31" fmla="*/ 17 h 1229"/>
                  <a:gd name="T32" fmla="*/ 282 w 1171"/>
                  <a:gd name="T33" fmla="*/ 45 h 1229"/>
                  <a:gd name="T34" fmla="*/ 372 w 1171"/>
                  <a:gd name="T35" fmla="*/ 189 h 1229"/>
                  <a:gd name="T36" fmla="*/ 455 w 1171"/>
                  <a:gd name="T37" fmla="*/ 323 h 1229"/>
                  <a:gd name="T38" fmla="*/ 489 w 1171"/>
                  <a:gd name="T39" fmla="*/ 377 h 1229"/>
                  <a:gd name="T40" fmla="*/ 991 w 1171"/>
                  <a:gd name="T41" fmla="*/ 403 h 1229"/>
                  <a:gd name="T42" fmla="*/ 1021 w 1171"/>
                  <a:gd name="T43" fmla="*/ 434 h 1229"/>
                  <a:gd name="T44" fmla="*/ 1111 w 1171"/>
                  <a:gd name="T45" fmla="*/ 798 h 1229"/>
                  <a:gd name="T46" fmla="*/ 1135 w 1171"/>
                  <a:gd name="T47" fmla="*/ 891 h 1229"/>
                  <a:gd name="T48" fmla="*/ 1159 w 1171"/>
                  <a:gd name="T49" fmla="*/ 946 h 1229"/>
                  <a:gd name="T50" fmla="*/ 1159 w 1171"/>
                  <a:gd name="T51" fmla="*/ 946 h 1229"/>
                  <a:gd name="T52" fmla="*/ 1159 w 1171"/>
                  <a:gd name="T53" fmla="*/ 946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71" h="1229">
                    <a:moveTo>
                      <a:pt x="1159" y="946"/>
                    </a:moveTo>
                    <a:cubicBezTo>
                      <a:pt x="1171" y="973"/>
                      <a:pt x="1161" y="1004"/>
                      <a:pt x="1138" y="1020"/>
                    </a:cubicBezTo>
                    <a:cubicBezTo>
                      <a:pt x="864" y="1200"/>
                      <a:pt x="864" y="1200"/>
                      <a:pt x="864" y="1200"/>
                    </a:cubicBezTo>
                    <a:cubicBezTo>
                      <a:pt x="818" y="1229"/>
                      <a:pt x="758" y="1224"/>
                      <a:pt x="718" y="1186"/>
                    </a:cubicBezTo>
                    <a:cubicBezTo>
                      <a:pt x="595" y="1070"/>
                      <a:pt x="434" y="1019"/>
                      <a:pt x="434" y="1019"/>
                    </a:cubicBezTo>
                    <a:cubicBezTo>
                      <a:pt x="393" y="1006"/>
                      <a:pt x="357" y="989"/>
                      <a:pt x="322" y="958"/>
                    </a:cubicBezTo>
                    <a:cubicBezTo>
                      <a:pt x="299" y="937"/>
                      <a:pt x="263" y="914"/>
                      <a:pt x="240" y="895"/>
                    </a:cubicBezTo>
                    <a:cubicBezTo>
                      <a:pt x="178" y="844"/>
                      <a:pt x="111" y="799"/>
                      <a:pt x="39" y="766"/>
                    </a:cubicBezTo>
                    <a:cubicBezTo>
                      <a:pt x="6" y="752"/>
                      <a:pt x="0" y="730"/>
                      <a:pt x="16" y="698"/>
                    </a:cubicBezTo>
                    <a:cubicBezTo>
                      <a:pt x="24" y="682"/>
                      <a:pt x="45" y="663"/>
                      <a:pt x="63" y="656"/>
                    </a:cubicBezTo>
                    <a:cubicBezTo>
                      <a:pt x="103" y="642"/>
                      <a:pt x="142" y="648"/>
                      <a:pt x="179" y="658"/>
                    </a:cubicBezTo>
                    <a:cubicBezTo>
                      <a:pt x="201" y="663"/>
                      <a:pt x="296" y="724"/>
                      <a:pt x="340" y="745"/>
                    </a:cubicBezTo>
                    <a:cubicBezTo>
                      <a:pt x="378" y="764"/>
                      <a:pt x="388" y="729"/>
                      <a:pt x="389" y="687"/>
                    </a:cubicBezTo>
                    <a:cubicBezTo>
                      <a:pt x="389" y="666"/>
                      <a:pt x="383" y="646"/>
                      <a:pt x="376" y="627"/>
                    </a:cubicBezTo>
                    <a:cubicBezTo>
                      <a:pt x="306" y="454"/>
                      <a:pt x="231" y="284"/>
                      <a:pt x="157" y="111"/>
                    </a:cubicBezTo>
                    <a:cubicBezTo>
                      <a:pt x="140" y="74"/>
                      <a:pt x="152" y="37"/>
                      <a:pt x="186" y="17"/>
                    </a:cubicBezTo>
                    <a:cubicBezTo>
                      <a:pt x="219" y="0"/>
                      <a:pt x="260" y="11"/>
                      <a:pt x="282" y="45"/>
                    </a:cubicBezTo>
                    <a:cubicBezTo>
                      <a:pt x="313" y="92"/>
                      <a:pt x="342" y="140"/>
                      <a:pt x="372" y="189"/>
                    </a:cubicBezTo>
                    <a:cubicBezTo>
                      <a:pt x="399" y="234"/>
                      <a:pt x="428" y="277"/>
                      <a:pt x="455" y="323"/>
                    </a:cubicBezTo>
                    <a:cubicBezTo>
                      <a:pt x="489" y="377"/>
                      <a:pt x="489" y="377"/>
                      <a:pt x="489" y="377"/>
                    </a:cubicBezTo>
                    <a:cubicBezTo>
                      <a:pt x="489" y="377"/>
                      <a:pt x="733" y="312"/>
                      <a:pt x="991" y="403"/>
                    </a:cubicBezTo>
                    <a:cubicBezTo>
                      <a:pt x="1005" y="409"/>
                      <a:pt x="1017" y="418"/>
                      <a:pt x="1021" y="434"/>
                    </a:cubicBezTo>
                    <a:cubicBezTo>
                      <a:pt x="1045" y="491"/>
                      <a:pt x="1106" y="649"/>
                      <a:pt x="1111" y="798"/>
                    </a:cubicBezTo>
                    <a:cubicBezTo>
                      <a:pt x="1118" y="837"/>
                      <a:pt x="1129" y="869"/>
                      <a:pt x="1135" y="891"/>
                    </a:cubicBezTo>
                    <a:lnTo>
                      <a:pt x="1159" y="946"/>
                    </a:lnTo>
                    <a:close/>
                    <a:moveTo>
                      <a:pt x="1159" y="946"/>
                    </a:moveTo>
                    <a:cubicBezTo>
                      <a:pt x="1159" y="946"/>
                      <a:pt x="1159" y="946"/>
                      <a:pt x="1159" y="94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282F3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6DE5971-5EE2-4E91-9336-9120A999A639}"/>
              </a:ext>
            </a:extLst>
          </p:cNvPr>
          <p:cNvSpPr txBox="1"/>
          <p:nvPr/>
        </p:nvSpPr>
        <p:spPr>
          <a:xfrm>
            <a:off x="244059" y="1567821"/>
            <a:ext cx="46984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normalizeH="0" baseline="0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uLnTx/>
                <a:uFillTx/>
                <a:latin typeface="OCRB" panose="020B0609020202020204" pitchFamily="49" charset="0"/>
                <a:ea typeface="Noto Sans" panose="020B0502040504020204" pitchFamily="34"/>
                <a:cs typeface="Noto Sans" panose="020B0502040504020204" pitchFamily="34"/>
              </a:rPr>
              <a:t>SOCIAL PLATFORM</a:t>
            </a:r>
          </a:p>
        </p:txBody>
      </p:sp>
    </p:spTree>
    <p:extLst>
      <p:ext uri="{BB962C8B-B14F-4D97-AF65-F5344CB8AC3E}">
        <p14:creationId xmlns:p14="http://schemas.microsoft.com/office/powerpoint/2010/main" val="369706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000"/>
                            </p:stCondLst>
                            <p:childTnLst>
                              <p:par>
                                <p:cTn id="1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 animBg="1"/>
      <p:bldP spid="62" grpId="0" animBg="1"/>
      <p:bldP spid="65" grpId="0" animBg="1"/>
      <p:bldP spid="68" grpId="0" animBg="1"/>
      <p:bldP spid="212" grpId="0" animBg="1"/>
      <p:bldP spid="215" grpId="0" animBg="1"/>
      <p:bldP spid="216" grpId="0" animBg="1"/>
      <p:bldP spid="259" grpId="0" animBg="1"/>
      <p:bldP spid="278" grpId="0"/>
      <p:bldP spid="279" grpId="0"/>
      <p:bldP spid="280" grpId="0"/>
      <p:bldP spid="281" grpId="0" animBg="1"/>
      <p:bldP spid="282" grpId="0" animBg="1"/>
      <p:bldP spid="283" grpId="0" animBg="1"/>
      <p:bldP spid="244" grpId="0" animBg="1"/>
      <p:bldP spid="261" grpId="0" animBg="1"/>
      <p:bldP spid="210" grpId="0" animBg="1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0CD57-9C6B-40AB-B6CC-83C92AF8E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4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56D12-7302-414A-997E-4C86AACB3CB2}"/>
              </a:ext>
            </a:extLst>
          </p:cNvPr>
          <p:cNvSpPr txBox="1"/>
          <p:nvPr/>
        </p:nvSpPr>
        <p:spPr>
          <a:xfrm>
            <a:off x="804998" y="798445"/>
            <a:ext cx="4803636" cy="1311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STRENGTHS</a:t>
            </a:r>
            <a:endParaRPr lang="en-US" sz="4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A36F8-DADB-4C37-8ACD-3DB565315399}"/>
              </a:ext>
            </a:extLst>
          </p:cNvPr>
          <p:cNvSpPr txBox="1"/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n/>
                <a:solidFill>
                  <a:srgbClr val="000000"/>
                </a:solidFill>
              </a:rPr>
              <a:t>DIRECT INTERACTION WITH GROUP OF SAME INTEREST.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n/>
                <a:solidFill>
                  <a:srgbClr val="000000"/>
                </a:solidFill>
              </a:rPr>
              <a:t>COME,JOIN AND PROGRESS.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n/>
                <a:solidFill>
                  <a:srgbClr val="000000"/>
                </a:solidFill>
              </a:rPr>
              <a:t>COLLEGE LEVEL PROGRESS.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n/>
                <a:solidFill>
                  <a:srgbClr val="000000"/>
                </a:solidFill>
              </a:rPr>
              <a:t>NO MORE TIME WASTING.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/>
                <a:solidFill>
                  <a:srgbClr val="000000"/>
                </a:solidFill>
              </a:rPr>
              <a:t>    (</a:t>
            </a:r>
            <a:r>
              <a:rPr lang="en-US" sz="2000" b="1" dirty="0">
                <a:ln/>
                <a:solidFill>
                  <a:srgbClr val="00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SOCIAL MEDIA</a:t>
            </a:r>
            <a:r>
              <a:rPr lang="en-US" sz="2000" b="1" dirty="0">
                <a:ln/>
                <a:solidFill>
                  <a:srgbClr val="000000"/>
                </a:solidFill>
              </a:rPr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n/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5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56D12-7302-414A-997E-4C86AACB3CB2}"/>
              </a:ext>
            </a:extLst>
          </p:cNvPr>
          <p:cNvSpPr txBox="1"/>
          <p:nvPr/>
        </p:nvSpPr>
        <p:spPr>
          <a:xfrm>
            <a:off x="761134" y="502920"/>
            <a:ext cx="4777740" cy="10156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6000" b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WEAKNESS</a:t>
            </a:r>
            <a:endParaRPr lang="en-IN" sz="6000" dirty="0">
              <a:ln w="6600">
                <a:solidFill>
                  <a:schemeClr val="tx1"/>
                </a:solidFill>
                <a:prstDash val="solid"/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A36F8-DADB-4C37-8ACD-3DB565315399}"/>
              </a:ext>
            </a:extLst>
          </p:cNvPr>
          <p:cNvSpPr txBox="1"/>
          <p:nvPr/>
        </p:nvSpPr>
        <p:spPr>
          <a:xfrm>
            <a:off x="761134" y="1954530"/>
            <a:ext cx="4777740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endParaRPr lang="en-IN" sz="2800" b="1" dirty="0">
              <a:ln/>
              <a:solidFill>
                <a:schemeClr val="accent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ln/>
                <a:solidFill>
                  <a:schemeClr val="tx1"/>
                </a:solidFill>
              </a:rPr>
              <a:t>Can be assumed as normal Social networking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b="1" dirty="0">
              <a:ln/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ln/>
                <a:solidFill>
                  <a:schemeClr val="tx1"/>
                </a:solidFill>
              </a:rPr>
              <a:t>Improper awareness about platform.</a:t>
            </a:r>
          </a:p>
          <a:p>
            <a:endParaRPr lang="en-IN" sz="2800" b="1" dirty="0">
              <a:ln/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b="1" dirty="0">
                <a:ln/>
                <a:solidFill>
                  <a:schemeClr val="tx1"/>
                </a:solidFill>
              </a:rPr>
              <a:t>Still in progress.</a:t>
            </a:r>
          </a:p>
          <a:p>
            <a:endParaRPr lang="en-IN" sz="28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35D1C8E-600A-4036-880C-BBA8390D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27" y="0"/>
            <a:ext cx="5253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B93022-3100-4413-8FBD-51A2B083E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" r="-1" b="5826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56D12-7302-414A-997E-4C86AACB3CB2}"/>
              </a:ext>
            </a:extLst>
          </p:cNvPr>
          <p:cNvSpPr txBox="1"/>
          <p:nvPr/>
        </p:nvSpPr>
        <p:spPr>
          <a:xfrm>
            <a:off x="804998" y="798445"/>
            <a:ext cx="4803636" cy="1311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rPr>
              <a:t>OPPORTUNITY</a:t>
            </a:r>
            <a:endParaRPr lang="en-US" sz="44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A36F8-DADB-4C37-8ACD-3DB565315399}"/>
              </a:ext>
            </a:extLst>
          </p:cNvPr>
          <p:cNvSpPr txBox="1"/>
          <p:nvPr/>
        </p:nvSpPr>
        <p:spPr>
          <a:xfrm>
            <a:off x="804997" y="2272143"/>
            <a:ext cx="4706803" cy="3788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n/>
                <a:solidFill>
                  <a:srgbClr val="000000"/>
                </a:solidFill>
              </a:rPr>
              <a:t>Can be extended among faculty members after trial.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n/>
                <a:solidFill>
                  <a:srgbClr val="000000"/>
                </a:solidFill>
              </a:rPr>
              <a:t>Interaction with GURUs currently working in that field.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 err="1">
                <a:ln/>
                <a:solidFill>
                  <a:srgbClr val="000000"/>
                </a:solidFill>
              </a:rPr>
              <a:t>Organising</a:t>
            </a:r>
            <a:r>
              <a:rPr lang="en-US" sz="2200" b="1" dirty="0">
                <a:ln/>
                <a:solidFill>
                  <a:srgbClr val="000000"/>
                </a:solidFill>
              </a:rPr>
              <a:t> Events in collaboration.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 dirty="0">
              <a:ln/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n/>
                <a:solidFill>
                  <a:srgbClr val="000000"/>
                </a:solidFill>
              </a:rPr>
              <a:t>One APP policy.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ln/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56D12-7302-414A-997E-4C86AACB3CB2}"/>
              </a:ext>
            </a:extLst>
          </p:cNvPr>
          <p:cNvSpPr txBox="1"/>
          <p:nvPr/>
        </p:nvSpPr>
        <p:spPr>
          <a:xfrm>
            <a:off x="222885" y="765810"/>
            <a:ext cx="4777740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THREAT</a:t>
            </a:r>
            <a:endParaRPr lang="en-IN" sz="6000" dirty="0">
              <a:ln w="6600">
                <a:solidFill>
                  <a:srgbClr val="FF0000"/>
                </a:solidFill>
                <a:prstDash val="solid"/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A36F8-DADB-4C37-8ACD-3DB565315399}"/>
              </a:ext>
            </a:extLst>
          </p:cNvPr>
          <p:cNvSpPr txBox="1"/>
          <p:nvPr/>
        </p:nvSpPr>
        <p:spPr>
          <a:xfrm>
            <a:off x="160020" y="2640330"/>
            <a:ext cx="4903470" cy="20928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sz="2800" b="1" dirty="0">
                <a:ln/>
                <a:solidFill>
                  <a:schemeClr val="accent3"/>
                </a:solidFill>
              </a:rPr>
              <a:t>LEAKAGE OF PERSONAL DETAILS.</a:t>
            </a:r>
          </a:p>
          <a:p>
            <a:pPr algn="ctr"/>
            <a:endParaRPr lang="en-IN" sz="2800" b="1" dirty="0">
              <a:ln/>
              <a:solidFill>
                <a:schemeClr val="accent3"/>
              </a:solidFill>
            </a:endParaRPr>
          </a:p>
          <a:p>
            <a:pPr algn="ctr"/>
            <a:r>
              <a:rPr lang="en-IN" sz="2800" b="1" dirty="0">
                <a:ln/>
                <a:solidFill>
                  <a:schemeClr val="accent3"/>
                </a:solidFill>
              </a:rPr>
              <a:t>(STRONG SECURITY MEASURES)</a:t>
            </a:r>
          </a:p>
          <a:p>
            <a:pPr algn="ctr"/>
            <a:endParaRPr lang="en-IN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C47B970-F2C3-4EEC-B8F7-A6CDBBA02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37" y="0"/>
            <a:ext cx="7023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2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1">
            <a:hlinkClick r:id="" action="ppaction://media"/>
            <a:extLst>
              <a:ext uri="{FF2B5EF4-FFF2-40B4-BE49-F238E27FC236}">
                <a16:creationId xmlns:a16="http://schemas.microsoft.com/office/drawing/2014/main" id="{D09E9EE1-7AF8-4E47-B4CA-A9DA76FC77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8937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48433-FAB6-4737-8E9A-51F8A8D73109}"/>
              </a:ext>
            </a:extLst>
          </p:cNvPr>
          <p:cNvSpPr txBox="1"/>
          <p:nvPr/>
        </p:nvSpPr>
        <p:spPr>
          <a:xfrm>
            <a:off x="4316818" y="223283"/>
            <a:ext cx="5996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Agency FB" panose="020B05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580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59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21827</TotalTime>
  <Words>111</Words>
  <Application>Microsoft Office PowerPoint</Application>
  <PresentationFormat>Widescreen</PresentationFormat>
  <Paragraphs>38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Agency FB</vt:lpstr>
      <vt:lpstr>Arial</vt:lpstr>
      <vt:lpstr>Calibri</vt:lpstr>
      <vt:lpstr>Calibri Light</vt:lpstr>
      <vt:lpstr>Noto Sans</vt:lpstr>
      <vt:lpstr>OCRB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praddyum verma</cp:lastModifiedBy>
  <cp:revision>1817</cp:revision>
  <dcterms:created xsi:type="dcterms:W3CDTF">2017-12-05T16:25:52Z</dcterms:created>
  <dcterms:modified xsi:type="dcterms:W3CDTF">2019-03-10T09:45:23Z</dcterms:modified>
</cp:coreProperties>
</file>